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60" r:id="rId5"/>
  </p:sldIdLst>
  <p:sldSz cx="9601200" cy="12801600" type="A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609600" indent="-152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1220788" indent="-3063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831975" indent="-460375"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2443163" indent="-614363"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8A86"/>
    <a:srgbClr val="0077C0"/>
    <a:srgbClr val="B41E8E"/>
    <a:srgbClr val="F37021"/>
    <a:srgbClr val="8DC63F"/>
    <a:srgbClr val="ED1B34"/>
    <a:srgbClr val="B6AAA7"/>
    <a:srgbClr val="E2DD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41360B-C839-9BE6-3BDF-3F29CCD9CB86}" v="4" dt="2020-11-02T18:25:40.576"/>
    <p1510:client id="{86D30C38-CD95-4365-BE77-6E180AD6B76E}" v="35" dt="2020-11-02T15:27:01.0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582" autoAdjust="0"/>
    <p:restoredTop sz="92075" autoAdjust="0"/>
  </p:normalViewPr>
  <p:slideViewPr>
    <p:cSldViewPr>
      <p:cViewPr>
        <p:scale>
          <a:sx n="300" d="100"/>
          <a:sy n="300" d="100"/>
        </p:scale>
        <p:origin x="-2078" y="-15317"/>
      </p:cViewPr>
      <p:guideLst>
        <p:guide orient="horz" pos="4032"/>
        <p:guide pos="302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rhaag, Maud (2066775)" userId="S::2066775derhaag@zuyd.nl::49e49ac1-4bdc-4e76-8037-16ae83b01a4b" providerId="AD" clId="Web-{1241360B-C839-9BE6-3BDF-3F29CCD9CB86}"/>
    <pc:docChg chg="modSld">
      <pc:chgData name="Derhaag, Maud (2066775)" userId="S::2066775derhaag@zuyd.nl::49e49ac1-4bdc-4e76-8037-16ae83b01a4b" providerId="AD" clId="Web-{1241360B-C839-9BE6-3BDF-3F29CCD9CB86}" dt="2020-11-02T18:25:40.576" v="3" actId="20577"/>
      <pc:docMkLst>
        <pc:docMk/>
      </pc:docMkLst>
      <pc:sldChg chg="modSp">
        <pc:chgData name="Derhaag, Maud (2066775)" userId="S::2066775derhaag@zuyd.nl::49e49ac1-4bdc-4e76-8037-16ae83b01a4b" providerId="AD" clId="Web-{1241360B-C839-9BE6-3BDF-3F29CCD9CB86}" dt="2020-11-02T18:25:40.576" v="2" actId="20577"/>
        <pc:sldMkLst>
          <pc:docMk/>
          <pc:sldMk cId="0" sldId="260"/>
        </pc:sldMkLst>
        <pc:spChg chg="mod">
          <ac:chgData name="Derhaag, Maud (2066775)" userId="S::2066775derhaag@zuyd.nl::49e49ac1-4bdc-4e76-8037-16ae83b01a4b" providerId="AD" clId="Web-{1241360B-C839-9BE6-3BDF-3F29CCD9CB86}" dt="2020-11-02T18:25:40.576" v="2" actId="20577"/>
          <ac:spMkLst>
            <pc:docMk/>
            <pc:sldMk cId="0" sldId="260"/>
            <ac:spMk id="13317" creationId="{00000000-0000-0000-0000-000000000000}"/>
          </ac:spMkLst>
        </pc:spChg>
      </pc:sldChg>
    </pc:docChg>
  </pc:docChgLst>
  <pc:docChgLst>
    <pc:chgData name="Alberts, Finn (2062662)" userId="e1e1c1e8-a24e-452e-a5b5-c112db66a505" providerId="ADAL" clId="{86D30C38-CD95-4365-BE77-6E180AD6B76E}"/>
    <pc:docChg chg="undo redo custSel modSld">
      <pc:chgData name="Alberts, Finn (2062662)" userId="e1e1c1e8-a24e-452e-a5b5-c112db66a505" providerId="ADAL" clId="{86D30C38-CD95-4365-BE77-6E180AD6B76E}" dt="2020-11-02T15:54:01.829" v="4123" actId="20577"/>
      <pc:docMkLst>
        <pc:docMk/>
      </pc:docMkLst>
      <pc:sldChg chg="addSp delSp modSp">
        <pc:chgData name="Alberts, Finn (2062662)" userId="e1e1c1e8-a24e-452e-a5b5-c112db66a505" providerId="ADAL" clId="{86D30C38-CD95-4365-BE77-6E180AD6B76E}" dt="2020-11-02T15:54:01.829" v="4123" actId="20577"/>
        <pc:sldMkLst>
          <pc:docMk/>
          <pc:sldMk cId="0" sldId="260"/>
        </pc:sldMkLst>
        <pc:spChg chg="add del">
          <ac:chgData name="Alberts, Finn (2062662)" userId="e1e1c1e8-a24e-452e-a5b5-c112db66a505" providerId="ADAL" clId="{86D30C38-CD95-4365-BE77-6E180AD6B76E}" dt="2020-11-02T15:02:35.057" v="2673"/>
          <ac:spMkLst>
            <pc:docMk/>
            <pc:sldMk cId="0" sldId="260"/>
            <ac:spMk id="2" creationId="{00000000-0000-0000-0000-000000000000}"/>
          </ac:spMkLst>
        </pc:spChg>
        <pc:spChg chg="add del mod">
          <ac:chgData name="Alberts, Finn (2062662)" userId="e1e1c1e8-a24e-452e-a5b5-c112db66a505" providerId="ADAL" clId="{86D30C38-CD95-4365-BE77-6E180AD6B76E}" dt="2020-11-02T14:59:14.319" v="2438"/>
          <ac:spMkLst>
            <pc:docMk/>
            <pc:sldMk cId="0" sldId="260"/>
            <ac:spMk id="3" creationId="{557560DE-014E-48F0-92CC-519BA7AB3491}"/>
          </ac:spMkLst>
        </pc:spChg>
        <pc:spChg chg="add del mod">
          <ac:chgData name="Alberts, Finn (2062662)" userId="e1e1c1e8-a24e-452e-a5b5-c112db66a505" providerId="ADAL" clId="{86D30C38-CD95-4365-BE77-6E180AD6B76E}" dt="2020-11-02T15:23:57.238" v="4094" actId="14100"/>
          <ac:spMkLst>
            <pc:docMk/>
            <pc:sldMk cId="0" sldId="260"/>
            <ac:spMk id="15" creationId="{00000000-0000-0000-0000-000000000000}"/>
          </ac:spMkLst>
        </pc:spChg>
        <pc:spChg chg="add del mod">
          <ac:chgData name="Alberts, Finn (2062662)" userId="e1e1c1e8-a24e-452e-a5b5-c112db66a505" providerId="ADAL" clId="{86D30C38-CD95-4365-BE77-6E180AD6B76E}" dt="2020-11-02T15:26:41.145" v="4098" actId="2"/>
          <ac:spMkLst>
            <pc:docMk/>
            <pc:sldMk cId="0" sldId="260"/>
            <ac:spMk id="16" creationId="{00000000-0000-0000-0000-000000000000}"/>
          </ac:spMkLst>
        </pc:spChg>
        <pc:spChg chg="add del mod">
          <ac:chgData name="Alberts, Finn (2062662)" userId="e1e1c1e8-a24e-452e-a5b5-c112db66a505" providerId="ADAL" clId="{86D30C38-CD95-4365-BE77-6E180AD6B76E}" dt="2020-11-02T15:02:35.057" v="2673"/>
          <ac:spMkLst>
            <pc:docMk/>
            <pc:sldMk cId="0" sldId="260"/>
            <ac:spMk id="17" creationId="{00000000-0000-0000-0000-000000000000}"/>
          </ac:spMkLst>
        </pc:spChg>
        <pc:spChg chg="add del mod">
          <ac:chgData name="Alberts, Finn (2062662)" userId="e1e1c1e8-a24e-452e-a5b5-c112db66a505" providerId="ADAL" clId="{86D30C38-CD95-4365-BE77-6E180AD6B76E}" dt="2020-11-02T15:54:01.829" v="4123" actId="20577"/>
          <ac:spMkLst>
            <pc:docMk/>
            <pc:sldMk cId="0" sldId="260"/>
            <ac:spMk id="13317" creationId="{00000000-0000-0000-0000-000000000000}"/>
          </ac:spMkLst>
        </pc:spChg>
        <pc:spChg chg="del mod">
          <ac:chgData name="Alberts, Finn (2062662)" userId="e1e1c1e8-a24e-452e-a5b5-c112db66a505" providerId="ADAL" clId="{86D30C38-CD95-4365-BE77-6E180AD6B76E}" dt="2020-11-02T15:02:10.740" v="2666" actId="478"/>
          <ac:spMkLst>
            <pc:docMk/>
            <pc:sldMk cId="0" sldId="260"/>
            <ac:spMk id="13319" creationId="{00000000-0000-0000-0000-000000000000}"/>
          </ac:spMkLst>
        </pc:spChg>
        <pc:spChg chg="add del mod">
          <ac:chgData name="Alberts, Finn (2062662)" userId="e1e1c1e8-a24e-452e-a5b5-c112db66a505" providerId="ADAL" clId="{86D30C38-CD95-4365-BE77-6E180AD6B76E}" dt="2020-11-02T15:02:35.057" v="2673"/>
          <ac:spMkLst>
            <pc:docMk/>
            <pc:sldMk cId="0" sldId="260"/>
            <ac:spMk id="13320" creationId="{00000000-0000-0000-0000-000000000000}"/>
          </ac:spMkLst>
        </pc:spChg>
        <pc:spChg chg="add del mod">
          <ac:chgData name="Alberts, Finn (2062662)" userId="e1e1c1e8-a24e-452e-a5b5-c112db66a505" providerId="ADAL" clId="{86D30C38-CD95-4365-BE77-6E180AD6B76E}" dt="2020-11-02T15:26:44.704" v="4101" actId="2"/>
          <ac:spMkLst>
            <pc:docMk/>
            <pc:sldMk cId="0" sldId="260"/>
            <ac:spMk id="13321" creationId="{00000000-0000-0000-0000-000000000000}"/>
          </ac:spMkLst>
        </pc:spChg>
        <pc:spChg chg="add del mod">
          <ac:chgData name="Alberts, Finn (2062662)" userId="e1e1c1e8-a24e-452e-a5b5-c112db66a505" providerId="ADAL" clId="{86D30C38-CD95-4365-BE77-6E180AD6B76E}" dt="2020-11-02T15:26:45.970" v="4104" actId="2"/>
          <ac:spMkLst>
            <pc:docMk/>
            <pc:sldMk cId="0" sldId="260"/>
            <ac:spMk id="13322" creationId="{00000000-0000-0000-0000-000000000000}"/>
          </ac:spMkLst>
        </pc:spChg>
        <pc:picChg chg="add del mod">
          <ac:chgData name="Alberts, Finn (2062662)" userId="e1e1c1e8-a24e-452e-a5b5-c112db66a505" providerId="ADAL" clId="{86D30C38-CD95-4365-BE77-6E180AD6B76E}" dt="2020-11-02T15:07:08.978" v="2978"/>
          <ac:picMkLst>
            <pc:docMk/>
            <pc:sldMk cId="0" sldId="260"/>
            <ac:picMk id="4" creationId="{79C80844-2CA4-4D28-9526-965087678AC6}"/>
          </ac:picMkLst>
        </pc:picChg>
        <pc:picChg chg="add mod">
          <ac:chgData name="Alberts, Finn (2062662)" userId="e1e1c1e8-a24e-452e-a5b5-c112db66a505" providerId="ADAL" clId="{86D30C38-CD95-4365-BE77-6E180AD6B76E}" dt="2020-11-02T15:15:46.233" v="3531" actId="1076"/>
          <ac:picMkLst>
            <pc:docMk/>
            <pc:sldMk cId="0" sldId="260"/>
            <ac:picMk id="5" creationId="{46671DD5-7C52-4FC6-AF0B-0D0D6FE363F6}"/>
          </ac:picMkLst>
        </pc:picChg>
        <pc:picChg chg="add mod">
          <ac:chgData name="Alberts, Finn (2062662)" userId="e1e1c1e8-a24e-452e-a5b5-c112db66a505" providerId="ADAL" clId="{86D30C38-CD95-4365-BE77-6E180AD6B76E}" dt="2020-11-02T15:15:42.580" v="3530" actId="1076"/>
          <ac:picMkLst>
            <pc:docMk/>
            <pc:sldMk cId="0" sldId="260"/>
            <ac:picMk id="14" creationId="{96C02B1E-040E-4386-8A58-628592693605}"/>
          </ac:picMkLst>
        </pc:picChg>
        <pc:picChg chg="add del mod">
          <ac:chgData name="Alberts, Finn (2062662)" userId="e1e1c1e8-a24e-452e-a5b5-c112db66a505" providerId="ADAL" clId="{86D30C38-CD95-4365-BE77-6E180AD6B76E}" dt="2020-11-02T15:27:01.042" v="4109" actId="1076"/>
          <ac:picMkLst>
            <pc:docMk/>
            <pc:sldMk cId="0" sldId="260"/>
            <ac:picMk id="1026" creationId="{97426909-F8B0-42E6-9C8D-E3925158C68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947EC3-3224-4B71-9B54-BD7FE8B7CE8D}" type="datetimeFigureOut">
              <a:rPr lang="nl-NL" smtClean="0"/>
              <a:t>2-11-2020</a:t>
            </a:fld>
            <a:endParaRPr lang="nl-NL" dirty="0"/>
          </a:p>
        </p:txBody>
      </p:sp>
      <p:sp>
        <p:nvSpPr>
          <p:cNvPr id="4" name="Tijdelijke aanduiding voor dia-afbeelding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1EA0DE-DDB2-4C22-8B4D-5B9555D068A3}" type="slidenum">
              <a:rPr lang="nl-NL" smtClean="0"/>
              <a:t>‹#›</a:t>
            </a:fld>
            <a:endParaRPr lang="nl-NL" dirty="0"/>
          </a:p>
        </p:txBody>
      </p:sp>
    </p:spTree>
    <p:extLst>
      <p:ext uri="{BB962C8B-B14F-4D97-AF65-F5344CB8AC3E}">
        <p14:creationId xmlns:p14="http://schemas.microsoft.com/office/powerpoint/2010/main" val="1121908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71EA0DE-DDB2-4C22-8B4D-5B9555D068A3}" type="slidenum">
              <a:rPr lang="nl-NL" smtClean="0"/>
              <a:t>1</a:t>
            </a:fld>
            <a:endParaRPr lang="nl-NL" dirty="0"/>
          </a:p>
        </p:txBody>
      </p:sp>
    </p:spTree>
    <p:extLst>
      <p:ext uri="{BB962C8B-B14F-4D97-AF65-F5344CB8AC3E}">
        <p14:creationId xmlns:p14="http://schemas.microsoft.com/office/powerpoint/2010/main" val="1620144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720090" y="3976796"/>
            <a:ext cx="8161020" cy="2744046"/>
          </a:xfrm>
          <a:prstGeom prst="rect">
            <a:avLst/>
          </a:prstGeom>
        </p:spPr>
        <p:txBody>
          <a:bodyPr/>
          <a:lstStyle/>
          <a:p>
            <a:r>
              <a:rPr lang="nl-NL"/>
              <a:t>Klik om stijl te bewerken</a:t>
            </a:r>
            <a:endParaRPr lang="en-US"/>
          </a:p>
        </p:txBody>
      </p:sp>
      <p:sp>
        <p:nvSpPr>
          <p:cNvPr id="3" name="Ondertitel 2"/>
          <p:cNvSpPr>
            <a:spLocks noGrp="1"/>
          </p:cNvSpPr>
          <p:nvPr>
            <p:ph type="subTitle" idx="1"/>
          </p:nvPr>
        </p:nvSpPr>
        <p:spPr>
          <a:xfrm>
            <a:off x="1440180" y="7254240"/>
            <a:ext cx="6720840" cy="3271520"/>
          </a:xfrm>
          <a:prstGeom prst="rect">
            <a:avLst/>
          </a:prstGeom>
        </p:spPr>
        <p:txBody>
          <a:bodyPr/>
          <a:lstStyle>
            <a:lvl1pPr marL="0" indent="0" algn="ctr">
              <a:buNone/>
              <a:defRPr>
                <a:solidFill>
                  <a:schemeClr val="tx1">
                    <a:tint val="75000"/>
                  </a:schemeClr>
                </a:solidFill>
              </a:defRPr>
            </a:lvl1pPr>
            <a:lvl2pPr marL="610956" indent="0" algn="ctr">
              <a:buNone/>
              <a:defRPr>
                <a:solidFill>
                  <a:schemeClr val="tx1">
                    <a:tint val="75000"/>
                  </a:schemeClr>
                </a:solidFill>
              </a:defRPr>
            </a:lvl2pPr>
            <a:lvl3pPr marL="1221913" indent="0" algn="ctr">
              <a:buNone/>
              <a:defRPr>
                <a:solidFill>
                  <a:schemeClr val="tx1">
                    <a:tint val="75000"/>
                  </a:schemeClr>
                </a:solidFill>
              </a:defRPr>
            </a:lvl3pPr>
            <a:lvl4pPr marL="1832869" indent="0" algn="ctr">
              <a:buNone/>
              <a:defRPr>
                <a:solidFill>
                  <a:schemeClr val="tx1">
                    <a:tint val="75000"/>
                  </a:schemeClr>
                </a:solidFill>
              </a:defRPr>
            </a:lvl4pPr>
            <a:lvl5pPr marL="2443825" indent="0" algn="ctr">
              <a:buNone/>
              <a:defRPr>
                <a:solidFill>
                  <a:schemeClr val="tx1">
                    <a:tint val="75000"/>
                  </a:schemeClr>
                </a:solidFill>
              </a:defRPr>
            </a:lvl5pPr>
            <a:lvl6pPr marL="3054782" indent="0" algn="ctr">
              <a:buNone/>
              <a:defRPr>
                <a:solidFill>
                  <a:schemeClr val="tx1">
                    <a:tint val="75000"/>
                  </a:schemeClr>
                </a:solidFill>
              </a:defRPr>
            </a:lvl6pPr>
            <a:lvl7pPr marL="3665738" indent="0" algn="ctr">
              <a:buNone/>
              <a:defRPr>
                <a:solidFill>
                  <a:schemeClr val="tx1">
                    <a:tint val="75000"/>
                  </a:schemeClr>
                </a:solidFill>
              </a:defRPr>
            </a:lvl7pPr>
            <a:lvl8pPr marL="4276695" indent="0" algn="ctr">
              <a:buNone/>
              <a:defRPr>
                <a:solidFill>
                  <a:schemeClr val="tx1">
                    <a:tint val="75000"/>
                  </a:schemeClr>
                </a:solidFill>
              </a:defRPr>
            </a:lvl8pPr>
            <a:lvl9pPr marL="4887651" indent="0" algn="ctr">
              <a:buNone/>
              <a:defRPr>
                <a:solidFill>
                  <a:schemeClr val="tx1">
                    <a:tint val="75000"/>
                  </a:schemeClr>
                </a:solidFill>
              </a:defRPr>
            </a:lvl9pPr>
          </a:lstStyle>
          <a:p>
            <a:r>
              <a:rPr lang="nl-NL"/>
              <a:t>Klikken om de ondertitelstijl van het model te bewerken</a:t>
            </a:r>
            <a:endParaRPr lang="en-US"/>
          </a:p>
        </p:txBody>
      </p:sp>
      <p:sp>
        <p:nvSpPr>
          <p:cNvPr id="4"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1EB41A7C-2B99-4891-910D-8F1262B5A8D3}" type="datetimeFigureOut">
              <a:rPr lang="en-US"/>
              <a:pPr>
                <a:defRPr/>
              </a:pPr>
              <a:t>11/2/2020</a:t>
            </a:fld>
            <a:endParaRPr lang="en-US" dirty="0"/>
          </a:p>
        </p:txBody>
      </p:sp>
      <p:sp>
        <p:nvSpPr>
          <p:cNvPr id="5"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6"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99C12284-8407-4F20-B44C-1E83C00CDF97}" type="slidenum">
              <a:rPr lang="en-US" altLang="en-US"/>
              <a:pPr>
                <a:defRPr/>
              </a:pPr>
              <a:t>‹#›</a:t>
            </a:fld>
            <a:endParaRPr lang="en-US" altLang="en-US" dirty="0"/>
          </a:p>
        </p:txBody>
      </p:sp>
    </p:spTree>
    <p:extLst>
      <p:ext uri="{BB962C8B-B14F-4D97-AF65-F5344CB8AC3E}">
        <p14:creationId xmlns:p14="http://schemas.microsoft.com/office/powerpoint/2010/main" val="2675638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479425" y="512763"/>
            <a:ext cx="8642350" cy="2133600"/>
          </a:xfrm>
          <a:prstGeom prst="rect">
            <a:avLst/>
          </a:prstGeom>
        </p:spPr>
        <p:txBody>
          <a:bodyPr/>
          <a:lstStyle/>
          <a:p>
            <a:r>
              <a:rPr lang="nl-NL"/>
              <a:t>Klik om stijl te bewerken</a:t>
            </a:r>
            <a:endParaRPr lang="en-US"/>
          </a:p>
        </p:txBody>
      </p:sp>
      <p:sp>
        <p:nvSpPr>
          <p:cNvPr id="3" name="Tijdelijke aanduiding voor verticale tekst 2"/>
          <p:cNvSpPr>
            <a:spLocks noGrp="1"/>
          </p:cNvSpPr>
          <p:nvPr>
            <p:ph type="body" orient="vert" idx="1"/>
          </p:nvPr>
        </p:nvSpPr>
        <p:spPr>
          <a:xfrm>
            <a:off x="479425" y="2987675"/>
            <a:ext cx="8642350" cy="8447088"/>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3D301587-343F-4C97-9207-F73EEA741D32}" type="datetimeFigureOut">
              <a:rPr lang="en-US"/>
              <a:pPr>
                <a:defRPr/>
              </a:pPr>
              <a:t>11/2/2020</a:t>
            </a:fld>
            <a:endParaRPr lang="en-US" dirty="0"/>
          </a:p>
        </p:txBody>
      </p:sp>
      <p:sp>
        <p:nvSpPr>
          <p:cNvPr id="5"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6"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804D2E4-29DF-48CC-996F-432AF6907E1D}" type="slidenum">
              <a:rPr lang="en-US" altLang="en-US"/>
              <a:pPr>
                <a:defRPr/>
              </a:pPr>
              <a:t>‹#›</a:t>
            </a:fld>
            <a:endParaRPr lang="en-US" altLang="en-US" dirty="0"/>
          </a:p>
        </p:txBody>
      </p:sp>
    </p:spTree>
    <p:extLst>
      <p:ext uri="{BB962C8B-B14F-4D97-AF65-F5344CB8AC3E}">
        <p14:creationId xmlns:p14="http://schemas.microsoft.com/office/powerpoint/2010/main" val="919891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220652" y="740833"/>
            <a:ext cx="1620203" cy="15776787"/>
          </a:xfrm>
          <a:prstGeom prst="rect">
            <a:avLst/>
          </a:prstGeom>
        </p:spPr>
        <p:txBody>
          <a:bodyPr vert="eaVert"/>
          <a:lstStyle/>
          <a:p>
            <a:r>
              <a:rPr lang="nl-NL"/>
              <a:t>Klik om stijl te bewerken</a:t>
            </a:r>
            <a:endParaRPr lang="en-US"/>
          </a:p>
        </p:txBody>
      </p:sp>
      <p:sp>
        <p:nvSpPr>
          <p:cNvPr id="3" name="Tijdelijke aanduiding voor verticale tekst 2"/>
          <p:cNvSpPr>
            <a:spLocks noGrp="1"/>
          </p:cNvSpPr>
          <p:nvPr>
            <p:ph type="body" orient="vert" idx="1"/>
          </p:nvPr>
        </p:nvSpPr>
        <p:spPr>
          <a:xfrm>
            <a:off x="360046" y="740833"/>
            <a:ext cx="4700588" cy="15776787"/>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68DE6BE3-C1CE-42ED-BDDC-A73DFC17AB36}" type="datetimeFigureOut">
              <a:rPr lang="en-US"/>
              <a:pPr>
                <a:defRPr/>
              </a:pPr>
              <a:t>11/2/2020</a:t>
            </a:fld>
            <a:endParaRPr lang="en-US" dirty="0"/>
          </a:p>
        </p:txBody>
      </p:sp>
      <p:sp>
        <p:nvSpPr>
          <p:cNvPr id="5"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6"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FA769D8C-A829-4A1F-BDEA-4B902517C32F}" type="slidenum">
              <a:rPr lang="en-US" altLang="en-US"/>
              <a:pPr>
                <a:defRPr/>
              </a:pPr>
              <a:t>‹#›</a:t>
            </a:fld>
            <a:endParaRPr lang="en-US" altLang="en-US" dirty="0"/>
          </a:p>
        </p:txBody>
      </p:sp>
    </p:spTree>
    <p:extLst>
      <p:ext uri="{BB962C8B-B14F-4D97-AF65-F5344CB8AC3E}">
        <p14:creationId xmlns:p14="http://schemas.microsoft.com/office/powerpoint/2010/main" val="3167744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479425" y="512763"/>
            <a:ext cx="8642350" cy="2133600"/>
          </a:xfrm>
          <a:prstGeom prst="rect">
            <a:avLst/>
          </a:prstGeom>
        </p:spPr>
        <p:txBody>
          <a:bodyPr/>
          <a:lstStyle/>
          <a:p>
            <a:r>
              <a:rPr lang="nl-NL"/>
              <a:t>Klik om stijl te bewerken</a:t>
            </a:r>
            <a:endParaRPr lang="en-US"/>
          </a:p>
        </p:txBody>
      </p:sp>
      <p:sp>
        <p:nvSpPr>
          <p:cNvPr id="3" name="Tijdelijke aanduiding voor inhoud 2"/>
          <p:cNvSpPr>
            <a:spLocks noGrp="1"/>
          </p:cNvSpPr>
          <p:nvPr>
            <p:ph idx="1"/>
          </p:nvPr>
        </p:nvSpPr>
        <p:spPr>
          <a:xfrm>
            <a:off x="479425" y="2987675"/>
            <a:ext cx="8642350" cy="844708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B2FFB176-4B4F-4639-8ECE-970055CD7E5F}" type="datetimeFigureOut">
              <a:rPr lang="en-US"/>
              <a:pPr>
                <a:defRPr/>
              </a:pPr>
              <a:t>11/2/2020</a:t>
            </a:fld>
            <a:endParaRPr lang="en-US" dirty="0"/>
          </a:p>
        </p:txBody>
      </p:sp>
      <p:sp>
        <p:nvSpPr>
          <p:cNvPr id="5"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6"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2F66ED5-EA3D-4ABD-BBA4-296312FFCC46}" type="slidenum">
              <a:rPr lang="en-US" altLang="en-US"/>
              <a:pPr>
                <a:defRPr/>
              </a:pPr>
              <a:t>‹#›</a:t>
            </a:fld>
            <a:endParaRPr lang="en-US" altLang="en-US" dirty="0"/>
          </a:p>
        </p:txBody>
      </p:sp>
    </p:spTree>
    <p:extLst>
      <p:ext uri="{BB962C8B-B14F-4D97-AF65-F5344CB8AC3E}">
        <p14:creationId xmlns:p14="http://schemas.microsoft.com/office/powerpoint/2010/main" val="114551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58429" y="8226215"/>
            <a:ext cx="8161020" cy="2542540"/>
          </a:xfrm>
          <a:prstGeom prst="rect">
            <a:avLst/>
          </a:prstGeom>
        </p:spPr>
        <p:txBody>
          <a:bodyPr anchor="t"/>
          <a:lstStyle>
            <a:lvl1pPr algn="l">
              <a:defRPr sz="5300" b="1" cap="all"/>
            </a:lvl1pPr>
          </a:lstStyle>
          <a:p>
            <a:r>
              <a:rPr lang="nl-NL"/>
              <a:t>Klik om stijl te bewerken</a:t>
            </a:r>
            <a:endParaRPr lang="en-US"/>
          </a:p>
        </p:txBody>
      </p:sp>
      <p:sp>
        <p:nvSpPr>
          <p:cNvPr id="3" name="Tijdelijke aanduiding voor tekst 2"/>
          <p:cNvSpPr>
            <a:spLocks noGrp="1"/>
          </p:cNvSpPr>
          <p:nvPr>
            <p:ph type="body" idx="1"/>
          </p:nvPr>
        </p:nvSpPr>
        <p:spPr>
          <a:xfrm>
            <a:off x="758429" y="5425866"/>
            <a:ext cx="8161020" cy="2800349"/>
          </a:xfrm>
          <a:prstGeom prst="rect">
            <a:avLst/>
          </a:prstGeom>
        </p:spPr>
        <p:txBody>
          <a:bodyPr anchor="b"/>
          <a:lstStyle>
            <a:lvl1pPr marL="0" indent="0">
              <a:buNone/>
              <a:defRPr sz="2700">
                <a:solidFill>
                  <a:schemeClr val="tx1">
                    <a:tint val="75000"/>
                  </a:schemeClr>
                </a:solidFill>
              </a:defRPr>
            </a:lvl1pPr>
            <a:lvl2pPr marL="610956" indent="0">
              <a:buNone/>
              <a:defRPr sz="2400">
                <a:solidFill>
                  <a:schemeClr val="tx1">
                    <a:tint val="75000"/>
                  </a:schemeClr>
                </a:solidFill>
              </a:defRPr>
            </a:lvl2pPr>
            <a:lvl3pPr marL="1221913" indent="0">
              <a:buNone/>
              <a:defRPr sz="2100">
                <a:solidFill>
                  <a:schemeClr val="tx1">
                    <a:tint val="75000"/>
                  </a:schemeClr>
                </a:solidFill>
              </a:defRPr>
            </a:lvl3pPr>
            <a:lvl4pPr marL="1832869" indent="0">
              <a:buNone/>
              <a:defRPr sz="1900">
                <a:solidFill>
                  <a:schemeClr val="tx1">
                    <a:tint val="75000"/>
                  </a:schemeClr>
                </a:solidFill>
              </a:defRPr>
            </a:lvl4pPr>
            <a:lvl5pPr marL="2443825" indent="0">
              <a:buNone/>
              <a:defRPr sz="1900">
                <a:solidFill>
                  <a:schemeClr val="tx1">
                    <a:tint val="75000"/>
                  </a:schemeClr>
                </a:solidFill>
              </a:defRPr>
            </a:lvl5pPr>
            <a:lvl6pPr marL="3054782" indent="0">
              <a:buNone/>
              <a:defRPr sz="1900">
                <a:solidFill>
                  <a:schemeClr val="tx1">
                    <a:tint val="75000"/>
                  </a:schemeClr>
                </a:solidFill>
              </a:defRPr>
            </a:lvl6pPr>
            <a:lvl7pPr marL="3665738" indent="0">
              <a:buNone/>
              <a:defRPr sz="1900">
                <a:solidFill>
                  <a:schemeClr val="tx1">
                    <a:tint val="75000"/>
                  </a:schemeClr>
                </a:solidFill>
              </a:defRPr>
            </a:lvl7pPr>
            <a:lvl8pPr marL="4276695" indent="0">
              <a:buNone/>
              <a:defRPr sz="1900">
                <a:solidFill>
                  <a:schemeClr val="tx1">
                    <a:tint val="75000"/>
                  </a:schemeClr>
                </a:solidFill>
              </a:defRPr>
            </a:lvl8pPr>
            <a:lvl9pPr marL="4887651" indent="0">
              <a:buNone/>
              <a:defRPr sz="1900">
                <a:solidFill>
                  <a:schemeClr val="tx1">
                    <a:tint val="75000"/>
                  </a:schemeClr>
                </a:solidFill>
              </a:defRPr>
            </a:lvl9pPr>
          </a:lstStyle>
          <a:p>
            <a:pPr lvl="0"/>
            <a:r>
              <a:rPr lang="nl-NL"/>
              <a:t>Klikken om de tekststijl van het model te bewerken</a:t>
            </a:r>
          </a:p>
        </p:txBody>
      </p:sp>
      <p:sp>
        <p:nvSpPr>
          <p:cNvPr id="4"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999BEAD9-5FF1-4A59-B1A5-A5EE10A1E492}" type="datetimeFigureOut">
              <a:rPr lang="en-US"/>
              <a:pPr>
                <a:defRPr/>
              </a:pPr>
              <a:t>11/2/2020</a:t>
            </a:fld>
            <a:endParaRPr lang="en-US" dirty="0"/>
          </a:p>
        </p:txBody>
      </p:sp>
      <p:sp>
        <p:nvSpPr>
          <p:cNvPr id="5"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6"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AD6B682F-B4C2-4EBE-9C9D-E46AFEADE97A}" type="slidenum">
              <a:rPr lang="en-US" altLang="en-US"/>
              <a:pPr>
                <a:defRPr/>
              </a:pPr>
              <a:t>‹#›</a:t>
            </a:fld>
            <a:endParaRPr lang="en-US" altLang="en-US" dirty="0"/>
          </a:p>
        </p:txBody>
      </p:sp>
    </p:spTree>
    <p:extLst>
      <p:ext uri="{BB962C8B-B14F-4D97-AF65-F5344CB8AC3E}">
        <p14:creationId xmlns:p14="http://schemas.microsoft.com/office/powerpoint/2010/main" val="1330702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79425" y="512763"/>
            <a:ext cx="8642350" cy="2133600"/>
          </a:xfrm>
          <a:prstGeom prst="rect">
            <a:avLst/>
          </a:prstGeom>
        </p:spPr>
        <p:txBody>
          <a:bodyPr/>
          <a:lstStyle/>
          <a:p>
            <a:r>
              <a:rPr lang="nl-NL"/>
              <a:t>Klik om stijl te bewerken</a:t>
            </a:r>
            <a:endParaRPr lang="en-US"/>
          </a:p>
        </p:txBody>
      </p:sp>
      <p:sp>
        <p:nvSpPr>
          <p:cNvPr id="3" name="Tijdelijke aanduiding voor inhoud 2"/>
          <p:cNvSpPr>
            <a:spLocks noGrp="1"/>
          </p:cNvSpPr>
          <p:nvPr>
            <p:ph sz="half" idx="1"/>
          </p:nvPr>
        </p:nvSpPr>
        <p:spPr>
          <a:xfrm>
            <a:off x="360046" y="4314615"/>
            <a:ext cx="3160395" cy="12203007"/>
          </a:xfrm>
          <a:prstGeom prst="rect">
            <a:avLst/>
          </a:prstGeo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inhoud 3"/>
          <p:cNvSpPr>
            <a:spLocks noGrp="1"/>
          </p:cNvSpPr>
          <p:nvPr>
            <p:ph sz="half" idx="2"/>
          </p:nvPr>
        </p:nvSpPr>
        <p:spPr>
          <a:xfrm>
            <a:off x="3680461" y="4314615"/>
            <a:ext cx="3160395" cy="12203007"/>
          </a:xfrm>
          <a:prstGeom prst="rect">
            <a:avLst/>
          </a:prstGeo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4F652EBD-A6A1-4EE8-9B85-E36C4D8C486F}" type="datetimeFigureOut">
              <a:rPr lang="en-US"/>
              <a:pPr>
                <a:defRPr/>
              </a:pPr>
              <a:t>11/2/2020</a:t>
            </a:fld>
            <a:endParaRPr lang="en-US" dirty="0"/>
          </a:p>
        </p:txBody>
      </p:sp>
      <p:sp>
        <p:nvSpPr>
          <p:cNvPr id="6"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7"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3085D248-724D-4A74-BCBD-2DF7C232D0CD}" type="slidenum">
              <a:rPr lang="en-US" altLang="en-US"/>
              <a:pPr>
                <a:defRPr/>
              </a:pPr>
              <a:t>‹#›</a:t>
            </a:fld>
            <a:endParaRPr lang="en-US" altLang="en-US" dirty="0"/>
          </a:p>
        </p:txBody>
      </p:sp>
    </p:spTree>
    <p:extLst>
      <p:ext uri="{BB962C8B-B14F-4D97-AF65-F5344CB8AC3E}">
        <p14:creationId xmlns:p14="http://schemas.microsoft.com/office/powerpoint/2010/main" val="194538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80060" y="512657"/>
            <a:ext cx="8641080" cy="2133600"/>
          </a:xfrm>
          <a:prstGeom prst="rect">
            <a:avLst/>
          </a:prstGeom>
        </p:spPr>
        <p:txBody>
          <a:bodyPr/>
          <a:lstStyle>
            <a:lvl1pPr>
              <a:defRPr/>
            </a:lvl1pPr>
          </a:lstStyle>
          <a:p>
            <a:r>
              <a:rPr lang="nl-NL"/>
              <a:t>Klik om stijl te bewerken</a:t>
            </a:r>
            <a:endParaRPr lang="en-US"/>
          </a:p>
        </p:txBody>
      </p:sp>
      <p:sp>
        <p:nvSpPr>
          <p:cNvPr id="3" name="Tijdelijke aanduiding voor tekst 2"/>
          <p:cNvSpPr>
            <a:spLocks noGrp="1"/>
          </p:cNvSpPr>
          <p:nvPr>
            <p:ph type="body" idx="1"/>
          </p:nvPr>
        </p:nvSpPr>
        <p:spPr>
          <a:xfrm>
            <a:off x="480061" y="2865544"/>
            <a:ext cx="4242197" cy="1194223"/>
          </a:xfrm>
          <a:prstGeom prst="rect">
            <a:avLst/>
          </a:prstGeom>
        </p:spPr>
        <p:txBody>
          <a:bodyPr anchor="b"/>
          <a:lstStyle>
            <a:lvl1pPr marL="0" indent="0">
              <a:buNone/>
              <a:defRPr sz="3200" b="1"/>
            </a:lvl1pPr>
            <a:lvl2pPr marL="610956" indent="0">
              <a:buNone/>
              <a:defRPr sz="2700" b="1"/>
            </a:lvl2pPr>
            <a:lvl3pPr marL="1221913" indent="0">
              <a:buNone/>
              <a:defRPr sz="2400" b="1"/>
            </a:lvl3pPr>
            <a:lvl4pPr marL="1832869" indent="0">
              <a:buNone/>
              <a:defRPr sz="2100" b="1"/>
            </a:lvl4pPr>
            <a:lvl5pPr marL="2443825" indent="0">
              <a:buNone/>
              <a:defRPr sz="2100" b="1"/>
            </a:lvl5pPr>
            <a:lvl6pPr marL="3054782" indent="0">
              <a:buNone/>
              <a:defRPr sz="2100" b="1"/>
            </a:lvl6pPr>
            <a:lvl7pPr marL="3665738" indent="0">
              <a:buNone/>
              <a:defRPr sz="2100" b="1"/>
            </a:lvl7pPr>
            <a:lvl8pPr marL="4276695" indent="0">
              <a:buNone/>
              <a:defRPr sz="2100" b="1"/>
            </a:lvl8pPr>
            <a:lvl9pPr marL="4887651" indent="0">
              <a:buNone/>
              <a:defRPr sz="2100" b="1"/>
            </a:lvl9pPr>
          </a:lstStyle>
          <a:p>
            <a:pPr lvl="0"/>
            <a:r>
              <a:rPr lang="nl-NL"/>
              <a:t>Klikken om de tekststijl van het model te bewerken</a:t>
            </a:r>
          </a:p>
        </p:txBody>
      </p:sp>
      <p:sp>
        <p:nvSpPr>
          <p:cNvPr id="4" name="Tijdelijke aanduiding voor inhoud 3"/>
          <p:cNvSpPr>
            <a:spLocks noGrp="1"/>
          </p:cNvSpPr>
          <p:nvPr>
            <p:ph sz="half" idx="2"/>
          </p:nvPr>
        </p:nvSpPr>
        <p:spPr>
          <a:xfrm>
            <a:off x="480061" y="4059766"/>
            <a:ext cx="4242197" cy="7375738"/>
          </a:xfrm>
          <a:prstGeom prst="rect">
            <a:avLst/>
          </a:prstGeo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ijdelijke aanduiding voor tekst 4"/>
          <p:cNvSpPr>
            <a:spLocks noGrp="1"/>
          </p:cNvSpPr>
          <p:nvPr>
            <p:ph type="body" sz="quarter" idx="3"/>
          </p:nvPr>
        </p:nvSpPr>
        <p:spPr>
          <a:xfrm>
            <a:off x="4877278" y="2865544"/>
            <a:ext cx="4243863" cy="1194223"/>
          </a:xfrm>
          <a:prstGeom prst="rect">
            <a:avLst/>
          </a:prstGeom>
        </p:spPr>
        <p:txBody>
          <a:bodyPr anchor="b"/>
          <a:lstStyle>
            <a:lvl1pPr marL="0" indent="0">
              <a:buNone/>
              <a:defRPr sz="3200" b="1"/>
            </a:lvl1pPr>
            <a:lvl2pPr marL="610956" indent="0">
              <a:buNone/>
              <a:defRPr sz="2700" b="1"/>
            </a:lvl2pPr>
            <a:lvl3pPr marL="1221913" indent="0">
              <a:buNone/>
              <a:defRPr sz="2400" b="1"/>
            </a:lvl3pPr>
            <a:lvl4pPr marL="1832869" indent="0">
              <a:buNone/>
              <a:defRPr sz="2100" b="1"/>
            </a:lvl4pPr>
            <a:lvl5pPr marL="2443825" indent="0">
              <a:buNone/>
              <a:defRPr sz="2100" b="1"/>
            </a:lvl5pPr>
            <a:lvl6pPr marL="3054782" indent="0">
              <a:buNone/>
              <a:defRPr sz="2100" b="1"/>
            </a:lvl6pPr>
            <a:lvl7pPr marL="3665738" indent="0">
              <a:buNone/>
              <a:defRPr sz="2100" b="1"/>
            </a:lvl7pPr>
            <a:lvl8pPr marL="4276695" indent="0">
              <a:buNone/>
              <a:defRPr sz="2100" b="1"/>
            </a:lvl8pPr>
            <a:lvl9pPr marL="4887651" indent="0">
              <a:buNone/>
              <a:defRPr sz="2100" b="1"/>
            </a:lvl9pPr>
          </a:lstStyle>
          <a:p>
            <a:pPr lvl="0"/>
            <a:r>
              <a:rPr lang="nl-NL"/>
              <a:t>Klikken om de tekststijl van het model te bewerken</a:t>
            </a:r>
          </a:p>
        </p:txBody>
      </p:sp>
      <p:sp>
        <p:nvSpPr>
          <p:cNvPr id="6" name="Tijdelijke aanduiding voor inhoud 5"/>
          <p:cNvSpPr>
            <a:spLocks noGrp="1"/>
          </p:cNvSpPr>
          <p:nvPr>
            <p:ph sz="quarter" idx="4"/>
          </p:nvPr>
        </p:nvSpPr>
        <p:spPr>
          <a:xfrm>
            <a:off x="4877278" y="4059766"/>
            <a:ext cx="4243863" cy="7375738"/>
          </a:xfrm>
          <a:prstGeom prst="rect">
            <a:avLst/>
          </a:prstGeo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FE39761A-4B46-4BEF-B7C6-3B3B96578604}" type="datetimeFigureOut">
              <a:rPr lang="en-US"/>
              <a:pPr>
                <a:defRPr/>
              </a:pPr>
              <a:t>11/2/2020</a:t>
            </a:fld>
            <a:endParaRPr lang="en-US" dirty="0"/>
          </a:p>
        </p:txBody>
      </p:sp>
      <p:sp>
        <p:nvSpPr>
          <p:cNvPr id="8"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9"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6CB09903-E00B-4139-8E85-6803D94EC153}" type="slidenum">
              <a:rPr lang="en-US" altLang="en-US"/>
              <a:pPr>
                <a:defRPr/>
              </a:pPr>
              <a:t>‹#›</a:t>
            </a:fld>
            <a:endParaRPr lang="en-US" altLang="en-US" dirty="0"/>
          </a:p>
        </p:txBody>
      </p:sp>
    </p:spTree>
    <p:extLst>
      <p:ext uri="{BB962C8B-B14F-4D97-AF65-F5344CB8AC3E}">
        <p14:creationId xmlns:p14="http://schemas.microsoft.com/office/powerpoint/2010/main" val="8332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79425" y="512763"/>
            <a:ext cx="8642350" cy="2133600"/>
          </a:xfrm>
          <a:prstGeom prst="rect">
            <a:avLst/>
          </a:prstGeom>
        </p:spPr>
        <p:txBody>
          <a:bodyPr/>
          <a:lstStyle/>
          <a:p>
            <a:r>
              <a:rPr lang="nl-NL"/>
              <a:t>Klik om stijl te bewerken</a:t>
            </a:r>
            <a:endParaRPr lang="en-US"/>
          </a:p>
        </p:txBody>
      </p:sp>
      <p:sp>
        <p:nvSpPr>
          <p:cNvPr id="3"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DA9414A8-E6FE-4E29-8239-267DCAFD01C4}" type="datetimeFigureOut">
              <a:rPr lang="en-US"/>
              <a:pPr>
                <a:defRPr/>
              </a:pPr>
              <a:t>11/2/2020</a:t>
            </a:fld>
            <a:endParaRPr lang="en-US" dirty="0"/>
          </a:p>
        </p:txBody>
      </p:sp>
      <p:sp>
        <p:nvSpPr>
          <p:cNvPr id="4"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5"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DB47DFFE-10AB-4846-A126-02A84BC17032}" type="slidenum">
              <a:rPr lang="en-US" altLang="en-US"/>
              <a:pPr>
                <a:defRPr/>
              </a:pPr>
              <a:t>‹#›</a:t>
            </a:fld>
            <a:endParaRPr lang="en-US" altLang="en-US" dirty="0"/>
          </a:p>
        </p:txBody>
      </p:sp>
    </p:spTree>
    <p:extLst>
      <p:ext uri="{BB962C8B-B14F-4D97-AF65-F5344CB8AC3E}">
        <p14:creationId xmlns:p14="http://schemas.microsoft.com/office/powerpoint/2010/main" val="1329562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0242D56F-A95D-4DCE-8F83-C9DABE9FC704}" type="datetimeFigureOut">
              <a:rPr lang="en-US"/>
              <a:pPr>
                <a:defRPr/>
              </a:pPr>
              <a:t>11/2/2020</a:t>
            </a:fld>
            <a:endParaRPr lang="en-US" dirty="0"/>
          </a:p>
        </p:txBody>
      </p:sp>
      <p:sp>
        <p:nvSpPr>
          <p:cNvPr id="3"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4"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C7B312B-A1EA-46A4-A833-8A483173E0A6}" type="slidenum">
              <a:rPr lang="en-US" altLang="en-US"/>
              <a:pPr>
                <a:defRPr/>
              </a:pPr>
              <a:t>‹#›</a:t>
            </a:fld>
            <a:endParaRPr lang="en-US" altLang="en-US" dirty="0"/>
          </a:p>
        </p:txBody>
      </p:sp>
    </p:spTree>
    <p:extLst>
      <p:ext uri="{BB962C8B-B14F-4D97-AF65-F5344CB8AC3E}">
        <p14:creationId xmlns:p14="http://schemas.microsoft.com/office/powerpoint/2010/main" val="2984721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80061" y="509693"/>
            <a:ext cx="3158729" cy="2169160"/>
          </a:xfrm>
          <a:prstGeom prst="rect">
            <a:avLst/>
          </a:prstGeom>
        </p:spPr>
        <p:txBody>
          <a:bodyPr anchor="b"/>
          <a:lstStyle>
            <a:lvl1pPr algn="l">
              <a:defRPr sz="2700" b="1"/>
            </a:lvl1pPr>
          </a:lstStyle>
          <a:p>
            <a:r>
              <a:rPr lang="nl-NL"/>
              <a:t>Klik om stijl te bewerken</a:t>
            </a:r>
            <a:endParaRPr lang="en-US"/>
          </a:p>
        </p:txBody>
      </p:sp>
      <p:sp>
        <p:nvSpPr>
          <p:cNvPr id="3" name="Tijdelijke aanduiding voor inhoud 2"/>
          <p:cNvSpPr>
            <a:spLocks noGrp="1"/>
          </p:cNvSpPr>
          <p:nvPr>
            <p:ph idx="1"/>
          </p:nvPr>
        </p:nvSpPr>
        <p:spPr>
          <a:xfrm>
            <a:off x="3753803" y="509694"/>
            <a:ext cx="5367338" cy="10925812"/>
          </a:xfrm>
          <a:prstGeom prst="rect">
            <a:avLst/>
          </a:prstGeo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tekst 3"/>
          <p:cNvSpPr>
            <a:spLocks noGrp="1"/>
          </p:cNvSpPr>
          <p:nvPr>
            <p:ph type="body" sz="half" idx="2"/>
          </p:nvPr>
        </p:nvSpPr>
        <p:spPr>
          <a:xfrm>
            <a:off x="480061" y="2678854"/>
            <a:ext cx="3158729" cy="8756651"/>
          </a:xfrm>
          <a:prstGeom prst="rect">
            <a:avLst/>
          </a:prstGeom>
        </p:spPr>
        <p:txBody>
          <a:bodyPr/>
          <a:lstStyle>
            <a:lvl1pPr marL="0" indent="0">
              <a:buNone/>
              <a:defRPr sz="1900"/>
            </a:lvl1pPr>
            <a:lvl2pPr marL="610956" indent="0">
              <a:buNone/>
              <a:defRPr sz="1600"/>
            </a:lvl2pPr>
            <a:lvl3pPr marL="1221913" indent="0">
              <a:buNone/>
              <a:defRPr sz="1300"/>
            </a:lvl3pPr>
            <a:lvl4pPr marL="1832869" indent="0">
              <a:buNone/>
              <a:defRPr sz="1200"/>
            </a:lvl4pPr>
            <a:lvl5pPr marL="2443825" indent="0">
              <a:buNone/>
              <a:defRPr sz="1200"/>
            </a:lvl5pPr>
            <a:lvl6pPr marL="3054782" indent="0">
              <a:buNone/>
              <a:defRPr sz="1200"/>
            </a:lvl6pPr>
            <a:lvl7pPr marL="3665738" indent="0">
              <a:buNone/>
              <a:defRPr sz="1200"/>
            </a:lvl7pPr>
            <a:lvl8pPr marL="4276695" indent="0">
              <a:buNone/>
              <a:defRPr sz="1200"/>
            </a:lvl8pPr>
            <a:lvl9pPr marL="4887651" indent="0">
              <a:buNone/>
              <a:defRPr sz="1200"/>
            </a:lvl9pPr>
          </a:lstStyle>
          <a:p>
            <a:pPr lvl="0"/>
            <a:r>
              <a:rPr lang="nl-NL"/>
              <a:t>Klikken om de tekststijl van het model te bewerken</a:t>
            </a:r>
          </a:p>
        </p:txBody>
      </p:sp>
      <p:sp>
        <p:nvSpPr>
          <p:cNvPr id="5"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4C9A11F5-4BB0-4994-AB8B-F22B4DC917B1}" type="datetimeFigureOut">
              <a:rPr lang="en-US"/>
              <a:pPr>
                <a:defRPr/>
              </a:pPr>
              <a:t>11/2/2020</a:t>
            </a:fld>
            <a:endParaRPr lang="en-US" dirty="0"/>
          </a:p>
        </p:txBody>
      </p:sp>
      <p:sp>
        <p:nvSpPr>
          <p:cNvPr id="6"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7"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986D0143-4AD7-4FF9-8EBB-C8B38DBAF557}" type="slidenum">
              <a:rPr lang="en-US" altLang="en-US"/>
              <a:pPr>
                <a:defRPr/>
              </a:pPr>
              <a:t>‹#›</a:t>
            </a:fld>
            <a:endParaRPr lang="en-US" altLang="en-US" dirty="0"/>
          </a:p>
        </p:txBody>
      </p:sp>
    </p:spTree>
    <p:extLst>
      <p:ext uri="{BB962C8B-B14F-4D97-AF65-F5344CB8AC3E}">
        <p14:creationId xmlns:p14="http://schemas.microsoft.com/office/powerpoint/2010/main" val="198240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881902" y="8961120"/>
            <a:ext cx="5760720" cy="1057912"/>
          </a:xfrm>
          <a:prstGeom prst="rect">
            <a:avLst/>
          </a:prstGeom>
        </p:spPr>
        <p:txBody>
          <a:bodyPr anchor="b"/>
          <a:lstStyle>
            <a:lvl1pPr algn="l">
              <a:defRPr sz="2700" b="1"/>
            </a:lvl1pPr>
          </a:lstStyle>
          <a:p>
            <a:r>
              <a:rPr lang="nl-NL"/>
              <a:t>Klik om stijl te bewerken</a:t>
            </a:r>
            <a:endParaRPr lang="en-US"/>
          </a:p>
        </p:txBody>
      </p:sp>
      <p:sp>
        <p:nvSpPr>
          <p:cNvPr id="3" name="Tijdelijke aanduiding voor afbeelding 2"/>
          <p:cNvSpPr>
            <a:spLocks noGrp="1"/>
          </p:cNvSpPr>
          <p:nvPr>
            <p:ph type="pic" idx="1"/>
          </p:nvPr>
        </p:nvSpPr>
        <p:spPr>
          <a:xfrm>
            <a:off x="1881902" y="1143846"/>
            <a:ext cx="5760720" cy="7680960"/>
          </a:xfrm>
          <a:prstGeom prst="rect">
            <a:avLst/>
          </a:prstGeom>
        </p:spPr>
        <p:txBody>
          <a:bodyPr rtlCol="0">
            <a:normAutofit/>
          </a:bodyPr>
          <a:lstStyle>
            <a:lvl1pPr marL="0" indent="0">
              <a:buNone/>
              <a:defRPr sz="4300"/>
            </a:lvl1pPr>
            <a:lvl2pPr marL="610956" indent="0">
              <a:buNone/>
              <a:defRPr sz="3700"/>
            </a:lvl2pPr>
            <a:lvl3pPr marL="1221913" indent="0">
              <a:buNone/>
              <a:defRPr sz="3200"/>
            </a:lvl3pPr>
            <a:lvl4pPr marL="1832869" indent="0">
              <a:buNone/>
              <a:defRPr sz="2700"/>
            </a:lvl4pPr>
            <a:lvl5pPr marL="2443825" indent="0">
              <a:buNone/>
              <a:defRPr sz="2700"/>
            </a:lvl5pPr>
            <a:lvl6pPr marL="3054782" indent="0">
              <a:buNone/>
              <a:defRPr sz="2700"/>
            </a:lvl6pPr>
            <a:lvl7pPr marL="3665738" indent="0">
              <a:buNone/>
              <a:defRPr sz="2700"/>
            </a:lvl7pPr>
            <a:lvl8pPr marL="4276695" indent="0">
              <a:buNone/>
              <a:defRPr sz="2700"/>
            </a:lvl8pPr>
            <a:lvl9pPr marL="4887651" indent="0">
              <a:buNone/>
              <a:defRPr sz="2700"/>
            </a:lvl9pPr>
          </a:lstStyle>
          <a:p>
            <a:pPr lvl="0"/>
            <a:r>
              <a:rPr lang="nl-NL" noProof="0" dirty="0"/>
              <a:t>Klik op het pictogram als u een afbeelding wilt toevoegen</a:t>
            </a:r>
            <a:endParaRPr lang="en-US" noProof="0" dirty="0"/>
          </a:p>
        </p:txBody>
      </p:sp>
      <p:sp>
        <p:nvSpPr>
          <p:cNvPr id="4" name="Tijdelijke aanduiding voor tekst 3"/>
          <p:cNvSpPr>
            <a:spLocks noGrp="1"/>
          </p:cNvSpPr>
          <p:nvPr>
            <p:ph type="body" sz="half" idx="2"/>
          </p:nvPr>
        </p:nvSpPr>
        <p:spPr>
          <a:xfrm>
            <a:off x="1881902" y="10019032"/>
            <a:ext cx="5760720" cy="1502408"/>
          </a:xfrm>
          <a:prstGeom prst="rect">
            <a:avLst/>
          </a:prstGeom>
        </p:spPr>
        <p:txBody>
          <a:bodyPr/>
          <a:lstStyle>
            <a:lvl1pPr marL="0" indent="0">
              <a:buNone/>
              <a:defRPr sz="1900"/>
            </a:lvl1pPr>
            <a:lvl2pPr marL="610956" indent="0">
              <a:buNone/>
              <a:defRPr sz="1600"/>
            </a:lvl2pPr>
            <a:lvl3pPr marL="1221913" indent="0">
              <a:buNone/>
              <a:defRPr sz="1300"/>
            </a:lvl3pPr>
            <a:lvl4pPr marL="1832869" indent="0">
              <a:buNone/>
              <a:defRPr sz="1200"/>
            </a:lvl4pPr>
            <a:lvl5pPr marL="2443825" indent="0">
              <a:buNone/>
              <a:defRPr sz="1200"/>
            </a:lvl5pPr>
            <a:lvl6pPr marL="3054782" indent="0">
              <a:buNone/>
              <a:defRPr sz="1200"/>
            </a:lvl6pPr>
            <a:lvl7pPr marL="3665738" indent="0">
              <a:buNone/>
              <a:defRPr sz="1200"/>
            </a:lvl7pPr>
            <a:lvl8pPr marL="4276695" indent="0">
              <a:buNone/>
              <a:defRPr sz="1200"/>
            </a:lvl8pPr>
            <a:lvl9pPr marL="4887651" indent="0">
              <a:buNone/>
              <a:defRPr sz="1200"/>
            </a:lvl9pPr>
          </a:lstStyle>
          <a:p>
            <a:pPr lvl="0"/>
            <a:r>
              <a:rPr lang="nl-NL"/>
              <a:t>Klikken om de tekststijl van het model te bewerken</a:t>
            </a:r>
          </a:p>
        </p:txBody>
      </p:sp>
      <p:sp>
        <p:nvSpPr>
          <p:cNvPr id="5" name="Tijdelijke aanduiding voor datum 3"/>
          <p:cNvSpPr>
            <a:spLocks noGrp="1"/>
          </p:cNvSpPr>
          <p:nvPr>
            <p:ph type="dt" sz="half" idx="10"/>
          </p:nvPr>
        </p:nvSpPr>
        <p:spPr>
          <a:xfrm>
            <a:off x="479425" y="11866563"/>
            <a:ext cx="2241550" cy="681037"/>
          </a:xfrm>
          <a:prstGeom prst="rect">
            <a:avLst/>
          </a:prstGeom>
        </p:spPr>
        <p:txBody>
          <a:bodyPr/>
          <a:lstStyle>
            <a:lvl1pPr eaLnBrk="1" hangingPunct="1">
              <a:defRPr>
                <a:latin typeface="Arial" charset="0"/>
                <a:cs typeface="Arial" charset="0"/>
              </a:defRPr>
            </a:lvl1pPr>
          </a:lstStyle>
          <a:p>
            <a:pPr>
              <a:defRPr/>
            </a:pPr>
            <a:fld id="{E08EB282-9F43-42E1-85F6-A62A6F9D4124}" type="datetimeFigureOut">
              <a:rPr lang="en-US"/>
              <a:pPr>
                <a:defRPr/>
              </a:pPr>
              <a:t>11/2/2020</a:t>
            </a:fld>
            <a:endParaRPr lang="en-US" dirty="0"/>
          </a:p>
        </p:txBody>
      </p:sp>
      <p:sp>
        <p:nvSpPr>
          <p:cNvPr id="6" name="Tijdelijke aanduiding voor voettekst 4"/>
          <p:cNvSpPr>
            <a:spLocks noGrp="1"/>
          </p:cNvSpPr>
          <p:nvPr>
            <p:ph type="ftr" sz="quarter" idx="11"/>
          </p:nvPr>
        </p:nvSpPr>
        <p:spPr>
          <a:xfrm>
            <a:off x="3279775" y="11866563"/>
            <a:ext cx="3041650" cy="681037"/>
          </a:xfrm>
          <a:prstGeom prst="rect">
            <a:avLst/>
          </a:prstGeom>
        </p:spPr>
        <p:txBody>
          <a:bodyPr/>
          <a:lstStyle>
            <a:lvl1pPr eaLnBrk="1" hangingPunct="1">
              <a:defRPr>
                <a:latin typeface="Arial" charset="0"/>
                <a:cs typeface="Arial" charset="0"/>
              </a:defRPr>
            </a:lvl1pPr>
          </a:lstStyle>
          <a:p>
            <a:pPr>
              <a:defRPr/>
            </a:pPr>
            <a:endParaRPr lang="en-US" dirty="0"/>
          </a:p>
        </p:txBody>
      </p:sp>
      <p:sp>
        <p:nvSpPr>
          <p:cNvPr id="7" name="Tijdelijke aanduiding voor dianummer 5"/>
          <p:cNvSpPr>
            <a:spLocks noGrp="1"/>
          </p:cNvSpPr>
          <p:nvPr>
            <p:ph type="sldNum" sz="quarter" idx="12"/>
          </p:nvPr>
        </p:nvSpPr>
        <p:spPr>
          <a:xfrm>
            <a:off x="6880225" y="11866563"/>
            <a:ext cx="2241550" cy="681037"/>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9A95ACD-5467-485A-BA1B-741D0699F6A0}" type="slidenum">
              <a:rPr lang="en-US" altLang="en-US"/>
              <a:pPr>
                <a:defRPr/>
              </a:pPr>
              <a:t>‹#›</a:t>
            </a:fld>
            <a:endParaRPr lang="en-US" altLang="en-US" dirty="0"/>
          </a:p>
        </p:txBody>
      </p:sp>
    </p:spTree>
    <p:extLst>
      <p:ext uri="{BB962C8B-B14F-4D97-AF65-F5344CB8AC3E}">
        <p14:creationId xmlns:p14="http://schemas.microsoft.com/office/powerpoint/2010/main" val="452460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hthoek 6"/>
          <p:cNvSpPr/>
          <p:nvPr userDrawn="1"/>
        </p:nvSpPr>
        <p:spPr>
          <a:xfrm>
            <a:off x="0" y="0"/>
            <a:ext cx="2519363" cy="2519363"/>
          </a:xfrm>
          <a:prstGeom prst="rect">
            <a:avLst/>
          </a:prstGeom>
          <a:solidFill>
            <a:srgbClr val="ED1B34"/>
          </a:solidFill>
          <a:ln>
            <a:noFill/>
          </a:ln>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anchor="ctr"/>
          <a:lstStyle/>
          <a:p>
            <a:pPr algn="ctr" eaLnBrk="1" fontAlgn="auto" hangingPunct="1">
              <a:spcBef>
                <a:spcPts val="0"/>
              </a:spcBef>
              <a:spcAft>
                <a:spcPts val="0"/>
              </a:spcAft>
              <a:defRPr/>
            </a:pPr>
            <a:endParaRPr lang="en-US" dirty="0">
              <a:latin typeface="Verdana" pitchFamily="34" charset="0"/>
              <a:ea typeface="Verdana" pitchFamily="34" charset="0"/>
              <a:cs typeface="Verdana" pitchFamily="34" charset="0"/>
            </a:endParaRPr>
          </a:p>
        </p:txBody>
      </p:sp>
      <p:sp>
        <p:nvSpPr>
          <p:cNvPr id="8" name="Rechthoek 7"/>
          <p:cNvSpPr/>
          <p:nvPr userDrawn="1"/>
        </p:nvSpPr>
        <p:spPr>
          <a:xfrm>
            <a:off x="2800350" y="0"/>
            <a:ext cx="6800850" cy="2524125"/>
          </a:xfrm>
          <a:prstGeom prst="rect">
            <a:avLst/>
          </a:prstGeom>
          <a:solidFill>
            <a:srgbClr val="E2DDDB"/>
          </a:solidFill>
          <a:ln>
            <a:noFill/>
          </a:ln>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anchor="ctr"/>
          <a:lstStyle/>
          <a:p>
            <a:pPr algn="ctr" eaLnBrk="1" fontAlgn="auto" hangingPunct="1">
              <a:spcBef>
                <a:spcPts val="0"/>
              </a:spcBef>
              <a:spcAft>
                <a:spcPts val="0"/>
              </a:spcAft>
              <a:defRPr/>
            </a:pPr>
            <a:endParaRPr lang="en-US" dirty="0">
              <a:latin typeface="Verdana" pitchFamily="34" charset="0"/>
              <a:ea typeface="Verdana" pitchFamily="34" charset="0"/>
              <a:cs typeface="Verdana" pitchFamily="34" charset="0"/>
            </a:endParaRPr>
          </a:p>
        </p:txBody>
      </p:sp>
      <p:pic>
        <p:nvPicPr>
          <p:cNvPr id="1028" name="Afbeelding 8" descr="Zuyd i_R_FC.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300788" y="10941050"/>
            <a:ext cx="3300412"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ctr" rtl="0" eaLnBrk="1" fontAlgn="base" hangingPunct="1">
        <a:spcBef>
          <a:spcPct val="0"/>
        </a:spcBef>
        <a:spcAft>
          <a:spcPct val="0"/>
        </a:spcAft>
        <a:defRPr sz="5900" kern="1200">
          <a:solidFill>
            <a:schemeClr val="tx1"/>
          </a:solidFill>
          <a:latin typeface="+mj-lt"/>
          <a:ea typeface="+mj-ea"/>
          <a:cs typeface="+mj-cs"/>
        </a:defRPr>
      </a:lvl1pPr>
      <a:lvl2pPr algn="ctr" rtl="0" eaLnBrk="1" fontAlgn="base" hangingPunct="1">
        <a:spcBef>
          <a:spcPct val="0"/>
        </a:spcBef>
        <a:spcAft>
          <a:spcPct val="0"/>
        </a:spcAft>
        <a:defRPr sz="5900">
          <a:solidFill>
            <a:schemeClr val="tx1"/>
          </a:solidFill>
          <a:latin typeface="Calibri" pitchFamily="34" charset="0"/>
        </a:defRPr>
      </a:lvl2pPr>
      <a:lvl3pPr algn="ctr" rtl="0" eaLnBrk="1" fontAlgn="base" hangingPunct="1">
        <a:spcBef>
          <a:spcPct val="0"/>
        </a:spcBef>
        <a:spcAft>
          <a:spcPct val="0"/>
        </a:spcAft>
        <a:defRPr sz="5900">
          <a:solidFill>
            <a:schemeClr val="tx1"/>
          </a:solidFill>
          <a:latin typeface="Calibri" pitchFamily="34" charset="0"/>
        </a:defRPr>
      </a:lvl3pPr>
      <a:lvl4pPr algn="ctr" rtl="0" eaLnBrk="1" fontAlgn="base" hangingPunct="1">
        <a:spcBef>
          <a:spcPct val="0"/>
        </a:spcBef>
        <a:spcAft>
          <a:spcPct val="0"/>
        </a:spcAft>
        <a:defRPr sz="5900">
          <a:solidFill>
            <a:schemeClr val="tx1"/>
          </a:solidFill>
          <a:latin typeface="Calibri" pitchFamily="34" charset="0"/>
        </a:defRPr>
      </a:lvl4pPr>
      <a:lvl5pPr algn="ctr" rtl="0" eaLnBrk="1" fontAlgn="base" hangingPunct="1">
        <a:spcBef>
          <a:spcPct val="0"/>
        </a:spcBef>
        <a:spcAft>
          <a:spcPct val="0"/>
        </a:spcAft>
        <a:defRPr sz="5900">
          <a:solidFill>
            <a:schemeClr val="tx1"/>
          </a:solidFill>
          <a:latin typeface="Calibri" pitchFamily="34" charset="0"/>
        </a:defRPr>
      </a:lvl5pPr>
      <a:lvl6pPr marL="610956" algn="ctr" rtl="0" eaLnBrk="1" fontAlgn="base" hangingPunct="1">
        <a:spcBef>
          <a:spcPct val="0"/>
        </a:spcBef>
        <a:spcAft>
          <a:spcPct val="0"/>
        </a:spcAft>
        <a:defRPr sz="5900">
          <a:solidFill>
            <a:schemeClr val="tx1"/>
          </a:solidFill>
          <a:latin typeface="Calibri" pitchFamily="34" charset="0"/>
        </a:defRPr>
      </a:lvl6pPr>
      <a:lvl7pPr marL="1221913" algn="ctr" rtl="0" eaLnBrk="1" fontAlgn="base" hangingPunct="1">
        <a:spcBef>
          <a:spcPct val="0"/>
        </a:spcBef>
        <a:spcAft>
          <a:spcPct val="0"/>
        </a:spcAft>
        <a:defRPr sz="5900">
          <a:solidFill>
            <a:schemeClr val="tx1"/>
          </a:solidFill>
          <a:latin typeface="Calibri" pitchFamily="34" charset="0"/>
        </a:defRPr>
      </a:lvl7pPr>
      <a:lvl8pPr marL="1832869" algn="ctr" rtl="0" eaLnBrk="1" fontAlgn="base" hangingPunct="1">
        <a:spcBef>
          <a:spcPct val="0"/>
        </a:spcBef>
        <a:spcAft>
          <a:spcPct val="0"/>
        </a:spcAft>
        <a:defRPr sz="5900">
          <a:solidFill>
            <a:schemeClr val="tx1"/>
          </a:solidFill>
          <a:latin typeface="Calibri" pitchFamily="34" charset="0"/>
        </a:defRPr>
      </a:lvl8pPr>
      <a:lvl9pPr marL="2443825" algn="ctr" rtl="0" eaLnBrk="1" fontAlgn="base" hangingPunct="1">
        <a:spcBef>
          <a:spcPct val="0"/>
        </a:spcBef>
        <a:spcAft>
          <a:spcPct val="0"/>
        </a:spcAft>
        <a:defRPr sz="5900">
          <a:solidFill>
            <a:schemeClr val="tx1"/>
          </a:solidFill>
          <a:latin typeface="Calibri" pitchFamily="34" charset="0"/>
        </a:defRPr>
      </a:lvl9pPr>
    </p:titleStyle>
    <p:bodyStyle>
      <a:lvl1pPr marL="457200" indent="-457200" algn="l" rtl="0" eaLnBrk="1" fontAlgn="base" hangingPunct="1">
        <a:spcBef>
          <a:spcPct val="20000"/>
        </a:spcBef>
        <a:spcAft>
          <a:spcPct val="0"/>
        </a:spcAft>
        <a:buFont typeface="Arial" panose="020B0604020202020204" pitchFamily="34" charset="0"/>
        <a:buChar char="•"/>
        <a:defRPr sz="4300" kern="1200">
          <a:solidFill>
            <a:schemeClr val="tx1"/>
          </a:solidFill>
          <a:latin typeface="+mn-lt"/>
          <a:ea typeface="+mn-ea"/>
          <a:cs typeface="+mn-cs"/>
        </a:defRPr>
      </a:lvl1pPr>
      <a:lvl2pPr marL="992188" indent="-381000" algn="l" rtl="0" eaLnBrk="1" fontAlgn="base" hangingPunct="1">
        <a:spcBef>
          <a:spcPct val="20000"/>
        </a:spcBef>
        <a:spcAft>
          <a:spcPct val="0"/>
        </a:spcAft>
        <a:buFont typeface="Arial" panose="020B0604020202020204" pitchFamily="34" charset="0"/>
        <a:buChar char="–"/>
        <a:defRPr sz="3700" kern="1200">
          <a:solidFill>
            <a:schemeClr val="tx1"/>
          </a:solidFill>
          <a:latin typeface="+mn-lt"/>
          <a:ea typeface="+mn-ea"/>
          <a:cs typeface="+mn-cs"/>
        </a:defRPr>
      </a:lvl2pPr>
      <a:lvl3pPr marL="1527175" indent="-3048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3pPr>
      <a:lvl4pPr marL="2136775" indent="-304800" algn="l" rtl="0" eaLnBrk="1" fontAlgn="base" hangingPunct="1">
        <a:spcBef>
          <a:spcPct val="20000"/>
        </a:spcBef>
        <a:spcAft>
          <a:spcPct val="0"/>
        </a:spcAft>
        <a:buFont typeface="Arial" panose="020B0604020202020204" pitchFamily="34" charset="0"/>
        <a:buChar char="–"/>
        <a:defRPr sz="2700" kern="1200">
          <a:solidFill>
            <a:schemeClr val="tx1"/>
          </a:solidFill>
          <a:latin typeface="+mn-lt"/>
          <a:ea typeface="+mn-ea"/>
          <a:cs typeface="+mn-cs"/>
        </a:defRPr>
      </a:lvl4pPr>
      <a:lvl5pPr marL="2747963" indent="-304800" algn="l" rtl="0" eaLnBrk="1" fontAlgn="base" hangingPunct="1">
        <a:spcBef>
          <a:spcPct val="20000"/>
        </a:spcBef>
        <a:spcAft>
          <a:spcPct val="0"/>
        </a:spcAft>
        <a:buFont typeface="Arial" panose="020B0604020202020204" pitchFamily="34" charset="0"/>
        <a:buChar char="»"/>
        <a:defRPr sz="2700" kern="1200">
          <a:solidFill>
            <a:schemeClr val="tx1"/>
          </a:solidFill>
          <a:latin typeface="+mn-lt"/>
          <a:ea typeface="+mn-ea"/>
          <a:cs typeface="+mn-cs"/>
        </a:defRPr>
      </a:lvl5pPr>
      <a:lvl6pPr marL="3360260" indent="-305478" algn="l" defTabSz="1221913"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71216" indent="-305478" algn="l" defTabSz="1221913"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82173" indent="-305478" algn="l" defTabSz="1221913"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93129" indent="-305478" algn="l" defTabSz="1221913"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21913" rtl="0" eaLnBrk="1" latinLnBrk="0" hangingPunct="1">
        <a:defRPr sz="2400" kern="1200">
          <a:solidFill>
            <a:schemeClr val="tx1"/>
          </a:solidFill>
          <a:latin typeface="+mn-lt"/>
          <a:ea typeface="+mn-ea"/>
          <a:cs typeface="+mn-cs"/>
        </a:defRPr>
      </a:lvl1pPr>
      <a:lvl2pPr marL="610956" algn="l" defTabSz="1221913" rtl="0" eaLnBrk="1" latinLnBrk="0" hangingPunct="1">
        <a:defRPr sz="2400" kern="1200">
          <a:solidFill>
            <a:schemeClr val="tx1"/>
          </a:solidFill>
          <a:latin typeface="+mn-lt"/>
          <a:ea typeface="+mn-ea"/>
          <a:cs typeface="+mn-cs"/>
        </a:defRPr>
      </a:lvl2pPr>
      <a:lvl3pPr marL="1221913" algn="l" defTabSz="1221913" rtl="0" eaLnBrk="1" latinLnBrk="0" hangingPunct="1">
        <a:defRPr sz="2400" kern="1200">
          <a:solidFill>
            <a:schemeClr val="tx1"/>
          </a:solidFill>
          <a:latin typeface="+mn-lt"/>
          <a:ea typeface="+mn-ea"/>
          <a:cs typeface="+mn-cs"/>
        </a:defRPr>
      </a:lvl3pPr>
      <a:lvl4pPr marL="1832869" algn="l" defTabSz="1221913" rtl="0" eaLnBrk="1" latinLnBrk="0" hangingPunct="1">
        <a:defRPr sz="2400" kern="1200">
          <a:solidFill>
            <a:schemeClr val="tx1"/>
          </a:solidFill>
          <a:latin typeface="+mn-lt"/>
          <a:ea typeface="+mn-ea"/>
          <a:cs typeface="+mn-cs"/>
        </a:defRPr>
      </a:lvl4pPr>
      <a:lvl5pPr marL="2443825" algn="l" defTabSz="1221913" rtl="0" eaLnBrk="1" latinLnBrk="0" hangingPunct="1">
        <a:defRPr sz="2400" kern="1200">
          <a:solidFill>
            <a:schemeClr val="tx1"/>
          </a:solidFill>
          <a:latin typeface="+mn-lt"/>
          <a:ea typeface="+mn-ea"/>
          <a:cs typeface="+mn-cs"/>
        </a:defRPr>
      </a:lvl5pPr>
      <a:lvl6pPr marL="3054782" algn="l" defTabSz="1221913" rtl="0" eaLnBrk="1" latinLnBrk="0" hangingPunct="1">
        <a:defRPr sz="2400" kern="1200">
          <a:solidFill>
            <a:schemeClr val="tx1"/>
          </a:solidFill>
          <a:latin typeface="+mn-lt"/>
          <a:ea typeface="+mn-ea"/>
          <a:cs typeface="+mn-cs"/>
        </a:defRPr>
      </a:lvl6pPr>
      <a:lvl7pPr marL="3665738" algn="l" defTabSz="1221913" rtl="0" eaLnBrk="1" latinLnBrk="0" hangingPunct="1">
        <a:defRPr sz="2400" kern="1200">
          <a:solidFill>
            <a:schemeClr val="tx1"/>
          </a:solidFill>
          <a:latin typeface="+mn-lt"/>
          <a:ea typeface="+mn-ea"/>
          <a:cs typeface="+mn-cs"/>
        </a:defRPr>
      </a:lvl7pPr>
      <a:lvl8pPr marL="4276695" algn="l" defTabSz="1221913" rtl="0" eaLnBrk="1" latinLnBrk="0" hangingPunct="1">
        <a:defRPr sz="2400" kern="1200">
          <a:solidFill>
            <a:schemeClr val="tx1"/>
          </a:solidFill>
          <a:latin typeface="+mn-lt"/>
          <a:ea typeface="+mn-ea"/>
          <a:cs typeface="+mn-cs"/>
        </a:defRPr>
      </a:lvl8pPr>
      <a:lvl9pPr marL="4887651" algn="l" defTabSz="1221913"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0"/>
            <a:ext cx="2519363" cy="2519363"/>
          </a:xfrm>
          <a:prstGeom prst="rect">
            <a:avLst/>
          </a:prstGeom>
          <a:solidFill>
            <a:srgbClr val="005B8C"/>
          </a:solidFill>
          <a:ln>
            <a:noFill/>
          </a:ln>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anchor="ctr"/>
          <a:lstStyle/>
          <a:p>
            <a:pPr algn="ctr" eaLnBrk="1" fontAlgn="auto" hangingPunct="1">
              <a:spcBef>
                <a:spcPts val="0"/>
              </a:spcBef>
              <a:spcAft>
                <a:spcPts val="0"/>
              </a:spcAft>
              <a:defRPr/>
            </a:pPr>
            <a:endParaRPr lang="en-US" dirty="0">
              <a:latin typeface="Verdana" pitchFamily="34" charset="0"/>
              <a:ea typeface="Verdana" pitchFamily="34" charset="0"/>
              <a:cs typeface="Verdana" pitchFamily="34" charset="0"/>
            </a:endParaRPr>
          </a:p>
        </p:txBody>
      </p:sp>
      <p:sp>
        <p:nvSpPr>
          <p:cNvPr id="13317" name="Tekstvak 18"/>
          <p:cNvSpPr txBox="1">
            <a:spLocks noChangeArrowheads="1"/>
          </p:cNvSpPr>
          <p:nvPr/>
        </p:nvSpPr>
        <p:spPr bwMode="auto">
          <a:xfrm>
            <a:off x="2714625" y="2906017"/>
            <a:ext cx="6569076" cy="9356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2191" tIns="61096" rIns="122191" bIns="61096" numCol="2" spcCol="360000" anchor="t">
            <a:spAutoFit/>
          </a:bodyPr>
          <a:lstStyle/>
          <a:p>
            <a:pPr>
              <a:defRPr/>
            </a:pPr>
            <a:r>
              <a:rPr lang="nl-NL" altLang="nl-NL" sz="1150" b="1" dirty="0">
                <a:latin typeface="Verdana" panose="020B0604030504040204" pitchFamily="34" charset="0"/>
              </a:rPr>
              <a:t>AANLEIDING</a:t>
            </a:r>
          </a:p>
          <a:p>
            <a:pPr>
              <a:defRPr/>
            </a:pPr>
            <a:r>
              <a:rPr lang="nl-NL" altLang="nl-NL" sz="1150" dirty="0">
                <a:latin typeface="Verdana" panose="020B0604030504040204" pitchFamily="34" charset="0"/>
              </a:rPr>
              <a:t>ICT speelt een steeds grotere rol in de samenleving. Het is dan ook logisch dat er wordt nagedacht over hoe we scholieren kunnen voorbereiden op deze ontwikkeling. Het onderzoeksteam van de Academie ICT van Zuyd Hogeschool, het lectoraat Data Intelligence, heeft de 7C-methode ontwikkeld. Een methode waarin de 7 basisstappen van programmeren als een recept worden gepresenteerd. Het lectoraat wil deze methode verder verspreiden onder basisscholen en middelbare scholen. </a:t>
            </a:r>
          </a:p>
          <a:p>
            <a:pPr>
              <a:defRPr/>
            </a:pPr>
            <a:endParaRPr lang="nl-NL" altLang="nl-NL" sz="1150" dirty="0">
              <a:latin typeface="Verdana" panose="020B0604030504040204" pitchFamily="34" charset="0"/>
            </a:endParaRPr>
          </a:p>
          <a:p>
            <a:pPr>
              <a:defRPr/>
            </a:pPr>
            <a:r>
              <a:rPr lang="nl-NL" altLang="nl-NL" sz="1150" b="1" dirty="0">
                <a:latin typeface="Verdana" panose="020B0604030504040204" pitchFamily="34" charset="0"/>
              </a:rPr>
              <a:t>DOELSTELLING</a:t>
            </a:r>
          </a:p>
          <a:p>
            <a:pPr>
              <a:defRPr/>
            </a:pPr>
            <a:r>
              <a:rPr lang="nl-NL" altLang="nl-NL" sz="1150" dirty="0">
                <a:latin typeface="Verdana" panose="020B0604030504040204" pitchFamily="34" charset="0"/>
              </a:rPr>
              <a:t>Het doel is om op een effectieve manier belangstelling op te wekken voor de ICT bij leerlingen van basisscholen en middelbare scholen. Dit doel zal worden behaald door een creatieve lesmethode te ontwikkelen en deze tijdens de lessen te implementeren</a:t>
            </a:r>
          </a:p>
          <a:p>
            <a:pPr>
              <a:defRPr/>
            </a:pPr>
            <a:endParaRPr lang="nl-NL" altLang="nl-NL" sz="1150" dirty="0">
              <a:latin typeface="Verdana" panose="020B0604030504040204" pitchFamily="34" charset="0"/>
            </a:endParaRPr>
          </a:p>
          <a:p>
            <a:pPr>
              <a:defRPr/>
            </a:pPr>
            <a:r>
              <a:rPr lang="nl-NL" altLang="nl-NL" sz="1150" b="1" dirty="0">
                <a:latin typeface="Verdana" panose="020B0604030504040204" pitchFamily="34" charset="0"/>
              </a:rPr>
              <a:t>AANPAK</a:t>
            </a:r>
          </a:p>
          <a:p>
            <a:pPr>
              <a:defRPr/>
            </a:pPr>
            <a:r>
              <a:rPr lang="nl-NL" altLang="nl-NL" sz="1150" dirty="0">
                <a:latin typeface="Verdana" panose="020B0604030504040204" pitchFamily="34" charset="0"/>
              </a:rPr>
              <a:t>Voor dit project is gebruik gemaakt van het Design Science Research framework van Hevner. </a:t>
            </a:r>
          </a:p>
          <a:p>
            <a:pPr>
              <a:defRPr/>
            </a:pPr>
            <a:endParaRPr lang="nl-NL" altLang="nl-NL" sz="1150" dirty="0">
              <a:latin typeface="Verdana" panose="020B0604030504040204" pitchFamily="34" charset="0"/>
            </a:endParaRPr>
          </a:p>
          <a:p>
            <a:pPr>
              <a:defRPr/>
            </a:pPr>
            <a:r>
              <a:rPr lang="nl-NL" altLang="nl-NL" sz="1150" dirty="0">
                <a:latin typeface="Verdana" panose="020B0604030504040204" pitchFamily="34" charset="0"/>
              </a:rPr>
              <a:t>Allereerst is een probleem- en stakeholderanalyse uitgevoerd, om een duidelijk beeld te krijgen van het probleem en wie hier allemaal bij betrokken is. </a:t>
            </a:r>
          </a:p>
          <a:p>
            <a:pPr>
              <a:defRPr/>
            </a:pPr>
            <a:r>
              <a:rPr lang="nl-NL" altLang="nl-NL" sz="1150" dirty="0">
                <a:latin typeface="Verdana"/>
                <a:ea typeface="Verdana"/>
                <a:cs typeface="Arial"/>
              </a:rPr>
              <a:t>Hierna is een markt- en literatuuronderzoek uitgevoerd om requirements te achterhalen en kennis te verzamelen over creatieve lesmethodes binnen de ICT. De gevonden informatie uit het literatuuronderzoek is vervolgens gevalideerd door een interview te houden met een scholier uit de doelgroep.</a:t>
            </a:r>
          </a:p>
          <a:p>
            <a:pPr>
              <a:defRPr/>
            </a:pPr>
            <a:r>
              <a:rPr lang="nl-NL" altLang="nl-NL" sz="1150" dirty="0">
                <a:latin typeface="Verdana" panose="020B0604030504040204" pitchFamily="34" charset="0"/>
              </a:rPr>
              <a:t>Met alle verzamelde kennis zijn enkele concepten bedacht, waarvan er één is geadviseerd aan de opdrachtgever en verder is uitgewerkt.</a:t>
            </a:r>
          </a:p>
          <a:p>
            <a:pPr>
              <a:defRPr/>
            </a:pPr>
            <a:endParaRPr lang="nl-NL" altLang="nl-NL" sz="1150" dirty="0">
              <a:latin typeface="Verdana" panose="020B0604030504040204" pitchFamily="34" charset="0"/>
            </a:endParaRPr>
          </a:p>
          <a:p>
            <a:pPr>
              <a:defRPr/>
            </a:pPr>
            <a:r>
              <a:rPr lang="nl-NL" altLang="nl-NL" sz="1150" dirty="0">
                <a:latin typeface="Verdana" panose="020B0604030504040204" pitchFamily="34" charset="0"/>
              </a:rPr>
              <a:t>Van dit concept zijn de requirements opgesteld en geprioriteerd. Aan de hand van deze requirements is een grafisch ontwerp en een programmaontwerp gemaakt. Met deze ontwerpen is vervolgens een prototype gemaakt. Dit prototype is ook uitvoerig getest.</a:t>
            </a:r>
          </a:p>
          <a:p>
            <a:pPr>
              <a:defRPr/>
            </a:pPr>
            <a:r>
              <a:rPr lang="nl-NL" altLang="nl-NL" sz="1150" dirty="0">
                <a:latin typeface="Verdana" panose="020B0604030504040204" pitchFamily="34" charset="0"/>
              </a:rPr>
              <a:t>Ondanks dat het gaat om een prototype, is hiervoor wel een implementatieplan en een field test uitgewerkt, waarin wordt beschreven hoe de applicatie wordt uitgerold en hoe er wordt gekeken hoe deze bevalt.</a:t>
            </a:r>
          </a:p>
          <a:p>
            <a:pPr>
              <a:defRPr/>
            </a:pPr>
            <a:endParaRPr lang="nl-NL" altLang="nl-NL" sz="1150" dirty="0">
              <a:latin typeface="Verdana" panose="020B0604030504040204" pitchFamily="34" charset="0"/>
            </a:endParaRPr>
          </a:p>
          <a:p>
            <a:pPr>
              <a:defRPr/>
            </a:pPr>
            <a:r>
              <a:rPr lang="nl-NL" altLang="nl-NL" sz="1150" b="1" dirty="0">
                <a:latin typeface="Verdana" panose="020B0604030504040204" pitchFamily="34" charset="0"/>
              </a:rPr>
              <a:t>RESULTATEN</a:t>
            </a:r>
          </a:p>
          <a:p>
            <a:pPr>
              <a:defRPr/>
            </a:pPr>
            <a:r>
              <a:rPr lang="nl-NL" altLang="nl-NL" sz="1150" dirty="0">
                <a:latin typeface="Verdana"/>
                <a:ea typeface="Verdana"/>
                <a:cs typeface="Arial"/>
              </a:rPr>
              <a:t>Er is gekozen om gebruik te maken van gamification, omdat uit onderzoeken </a:t>
            </a:r>
            <a:r>
              <a:rPr lang="nl-NL" altLang="nl-NL" sz="1150">
                <a:latin typeface="Verdana"/>
                <a:ea typeface="Verdana"/>
                <a:cs typeface="Arial"/>
              </a:rPr>
              <a:t>bleek dat dit goed werkt voor </a:t>
            </a:r>
            <a:r>
              <a:rPr lang="nl-NL" altLang="nl-NL" sz="1150" dirty="0">
                <a:latin typeface="Verdana"/>
                <a:ea typeface="Verdana"/>
                <a:cs typeface="Arial"/>
              </a:rPr>
              <a:t>scholieren om nieuwe dingen te leren. Het spel wat is ontwikkeld werkt als volgt: de speler bestuurt een auto en moet hiermee obstakels ontwijken. Tussendoor worden vragen gesteld en moet de speler in de juiste baan gaan rijden.</a:t>
            </a: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endParaRPr lang="nl-NL" altLang="nl-NL" sz="1150" dirty="0">
              <a:latin typeface="Verdana" panose="020B0604030504040204" pitchFamily="34" charset="0"/>
            </a:endParaRPr>
          </a:p>
          <a:p>
            <a:pPr>
              <a:defRPr/>
            </a:pPr>
            <a:r>
              <a:rPr lang="nl-NL" altLang="nl-NL" sz="1150" b="1" dirty="0">
                <a:latin typeface="Verdana" panose="020B0604030504040204" pitchFamily="34" charset="0"/>
              </a:rPr>
              <a:t>CONCLUSIE</a:t>
            </a:r>
            <a:r>
              <a:rPr lang="nl-NL" altLang="nl-NL" sz="1150" dirty="0">
                <a:latin typeface="Verdana" panose="020B0604030504040204" pitchFamily="34" charset="0"/>
              </a:rPr>
              <a:t> </a:t>
            </a:r>
          </a:p>
          <a:p>
            <a:pPr>
              <a:defRPr/>
            </a:pPr>
            <a:r>
              <a:rPr lang="nl-NL" altLang="nl-NL" sz="1150" dirty="0">
                <a:latin typeface="Verdana" panose="020B0604030504040204" pitchFamily="34" charset="0"/>
              </a:rPr>
              <a:t>Het uitgewerkte prototype zou een goede aanvulling moeten zijn voor het overbrengen van het 7C-stappenplan. We raden aan om het prototype uit te proberen in de praktijk en te evalueren of het een toegevoegde waarde heeft, door te vergelijken met klassen die het spel niet gebruiken.</a:t>
            </a:r>
          </a:p>
        </p:txBody>
      </p:sp>
      <p:sp>
        <p:nvSpPr>
          <p:cNvPr id="15" name="Rechthoek 14"/>
          <p:cNvSpPr/>
          <p:nvPr/>
        </p:nvSpPr>
        <p:spPr>
          <a:xfrm>
            <a:off x="0" y="7984975"/>
            <a:ext cx="2519363" cy="2160737"/>
          </a:xfrm>
          <a:prstGeom prst="rect">
            <a:avLst/>
          </a:prstGeom>
          <a:solidFill>
            <a:srgbClr val="E2DDDB"/>
          </a:solidFill>
          <a:ln>
            <a:noFill/>
          </a:ln>
        </p:spPr>
        <p:style>
          <a:lnRef idx="2">
            <a:schemeClr val="accent1">
              <a:shade val="50000"/>
            </a:schemeClr>
          </a:lnRef>
          <a:fillRef idx="1">
            <a:schemeClr val="accent1"/>
          </a:fillRef>
          <a:effectRef idx="0">
            <a:schemeClr val="accent1"/>
          </a:effectRef>
          <a:fontRef idx="minor">
            <a:schemeClr val="lt1"/>
          </a:fontRef>
        </p:style>
        <p:txBody>
          <a:bodyPr lIns="122169" tIns="61085" rIns="122169" bIns="61085" anchor="ctr"/>
          <a:lstStyle/>
          <a:p>
            <a:pPr>
              <a:defRPr/>
            </a:pPr>
            <a:r>
              <a:rPr lang="nl-NL" sz="1100" dirty="0">
                <a:solidFill>
                  <a:schemeClr val="tx1"/>
                </a:solidFill>
              </a:rPr>
              <a:t>Dit project is uitgevoerd om het 7C-stappenplan, ontwikkeld door het lectoraat Data Intelligence van Zuyd Hogeschool, verder te verspreiden.</a:t>
            </a:r>
          </a:p>
          <a:p>
            <a:pPr>
              <a:defRPr/>
            </a:pPr>
            <a:endParaRPr lang="nl-NL" sz="1100" dirty="0">
              <a:solidFill>
                <a:schemeClr val="tx1"/>
              </a:solidFill>
            </a:endParaRPr>
          </a:p>
          <a:p>
            <a:pPr>
              <a:defRPr/>
            </a:pPr>
            <a:r>
              <a:rPr lang="nl-NL" sz="1100" dirty="0">
                <a:solidFill>
                  <a:schemeClr val="tx1"/>
                </a:solidFill>
              </a:rPr>
              <a:t>Dit project is tevens uitgevoerd als casus voor het eerste jaar van de ICT-academie.</a:t>
            </a:r>
          </a:p>
          <a:p>
            <a:pPr>
              <a:defRPr/>
            </a:pPr>
            <a:r>
              <a:rPr lang="nl-NL" sz="1100" dirty="0">
                <a:solidFill>
                  <a:schemeClr val="tx1"/>
                </a:solidFill>
              </a:rPr>
              <a:t> </a:t>
            </a:r>
          </a:p>
          <a:p>
            <a:pPr>
              <a:defRPr/>
            </a:pPr>
            <a:r>
              <a:rPr lang="nl-NL" sz="1100" b="1" dirty="0">
                <a:solidFill>
                  <a:schemeClr val="tx1"/>
                </a:solidFill>
              </a:rPr>
              <a:t>Betrokken organisaties: </a:t>
            </a:r>
          </a:p>
          <a:p>
            <a:pPr>
              <a:defRPr/>
            </a:pPr>
            <a:r>
              <a:rPr lang="nl-NL" sz="1100" dirty="0">
                <a:solidFill>
                  <a:schemeClr val="tx1"/>
                </a:solidFill>
              </a:rPr>
              <a:t>Technasium Limburg</a:t>
            </a:r>
          </a:p>
        </p:txBody>
      </p:sp>
      <p:sp>
        <p:nvSpPr>
          <p:cNvPr id="16" name="Rechthoek 15"/>
          <p:cNvSpPr/>
          <p:nvPr/>
        </p:nvSpPr>
        <p:spPr>
          <a:xfrm>
            <a:off x="0" y="10282238"/>
            <a:ext cx="2519363" cy="2519362"/>
          </a:xfrm>
          <a:prstGeom prst="rect">
            <a:avLst/>
          </a:prstGeom>
          <a:solidFill>
            <a:srgbClr val="005B8C"/>
          </a:solidFill>
          <a:ln>
            <a:noFill/>
          </a:ln>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anchor="ctr"/>
          <a:lstStyle/>
          <a:p>
            <a:pPr>
              <a:defRPr/>
            </a:pPr>
            <a:r>
              <a:rPr lang="nl-NL" sz="1400" b="1" dirty="0"/>
              <a:t>Lectoraat Data Intelligence, Faculteit ICT</a:t>
            </a:r>
          </a:p>
          <a:p>
            <a:pPr>
              <a:defRPr/>
            </a:pPr>
            <a:r>
              <a:rPr lang="nl-NL" sz="1400" b="1" dirty="0"/>
              <a:t>Zuyd Hogeschool</a:t>
            </a:r>
            <a:endParaRPr lang="nl-NL" sz="1400" dirty="0"/>
          </a:p>
          <a:p>
            <a:pPr>
              <a:defRPr/>
            </a:pPr>
            <a:r>
              <a:rPr lang="nl-NL" sz="1400" dirty="0"/>
              <a:t>Nieuw Eyckholt 300, 6419 DJ Heerlen</a:t>
            </a:r>
          </a:p>
          <a:p>
            <a:pPr>
              <a:defRPr/>
            </a:pPr>
            <a:r>
              <a:rPr lang="nl-NL" sz="1400" dirty="0"/>
              <a:t>T +31 (0)45 400 6400</a:t>
            </a:r>
          </a:p>
          <a:p>
            <a:pPr>
              <a:defRPr/>
            </a:pPr>
            <a:r>
              <a:rPr lang="nl-NL" sz="1400" dirty="0"/>
              <a:t>E lectoraat-di@zuyd.nl</a:t>
            </a:r>
          </a:p>
          <a:p>
            <a:pPr>
              <a:defRPr/>
            </a:pPr>
            <a:r>
              <a:rPr lang="nl-NL" sz="1400" dirty="0"/>
              <a:t>www.zuyd.nl</a:t>
            </a:r>
          </a:p>
        </p:txBody>
      </p:sp>
      <p:sp>
        <p:nvSpPr>
          <p:cNvPr id="17" name="Rechthoek 16"/>
          <p:cNvSpPr/>
          <p:nvPr/>
        </p:nvSpPr>
        <p:spPr>
          <a:xfrm>
            <a:off x="-3261809" y="735966"/>
            <a:ext cx="563526" cy="16176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2169" tIns="61085" rIns="122169" bIns="61085"/>
          <a:lstStyle/>
          <a:p>
            <a:pPr>
              <a:defRPr/>
            </a:pPr>
            <a:endParaRPr lang="nl-NL" sz="1300" dirty="0">
              <a:solidFill>
                <a:schemeClr val="tx1"/>
              </a:solidFill>
              <a:latin typeface="Verdana" pitchFamily="34" charset="0"/>
              <a:ea typeface="Verdana" pitchFamily="34" charset="0"/>
              <a:cs typeface="Verdana" pitchFamily="34" charset="0"/>
            </a:endParaRPr>
          </a:p>
        </p:txBody>
      </p:sp>
      <p:sp>
        <p:nvSpPr>
          <p:cNvPr id="13320" name="Tekstvak 10"/>
          <p:cNvSpPr txBox="1">
            <a:spLocks noChangeArrowheads="1"/>
          </p:cNvSpPr>
          <p:nvPr/>
        </p:nvSpPr>
        <p:spPr bwMode="auto">
          <a:xfrm>
            <a:off x="2871787" y="444500"/>
            <a:ext cx="6500813" cy="982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91" tIns="61096" rIns="122191" bIns="61096">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50000"/>
              </a:lnSpc>
            </a:pPr>
            <a:r>
              <a:rPr lang="en-US" altLang="en-US" sz="4300" b="1" dirty="0">
                <a:solidFill>
                  <a:srgbClr val="0077C0"/>
                </a:solidFill>
                <a:latin typeface="Verdana" panose="020B0604030504040204" pitchFamily="34" charset="0"/>
              </a:rPr>
              <a:t>Het 7C-stappenplan</a:t>
            </a:r>
          </a:p>
        </p:txBody>
      </p:sp>
      <p:sp>
        <p:nvSpPr>
          <p:cNvPr id="13321" name="Tekstvak 9"/>
          <p:cNvSpPr txBox="1">
            <a:spLocks noChangeArrowheads="1"/>
          </p:cNvSpPr>
          <p:nvPr/>
        </p:nvSpPr>
        <p:spPr bwMode="auto">
          <a:xfrm>
            <a:off x="2886075" y="1439863"/>
            <a:ext cx="5200650" cy="1027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2191" tIns="61096" rIns="122191" bIns="61096">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50000"/>
              </a:lnSpc>
            </a:pPr>
            <a:r>
              <a:rPr lang="en-US" altLang="en-US" sz="2100" b="1" dirty="0">
                <a:solidFill>
                  <a:srgbClr val="988A86"/>
                </a:solidFill>
                <a:latin typeface="Verdana" panose="020B0604030504040204" pitchFamily="34" charset="0"/>
              </a:rPr>
              <a:t>Leren programmeren op de middelbare school</a:t>
            </a:r>
          </a:p>
        </p:txBody>
      </p:sp>
      <p:sp>
        <p:nvSpPr>
          <p:cNvPr id="13322" name="Rectangle 13"/>
          <p:cNvSpPr>
            <a:spLocks noChangeArrowheads="1"/>
          </p:cNvSpPr>
          <p:nvPr/>
        </p:nvSpPr>
        <p:spPr bwMode="auto">
          <a:xfrm>
            <a:off x="2747804" y="2585815"/>
            <a:ext cx="6657975" cy="219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904" tIns="32452" rIns="64904" bIns="32452">
            <a:spAutoFit/>
          </a:bodyPr>
          <a:lstStyle>
            <a:lvl1pPr defTabSz="649288">
              <a:defRPr>
                <a:solidFill>
                  <a:schemeClr val="tx1"/>
                </a:solidFill>
                <a:latin typeface="Arial" panose="020B0604020202020204" pitchFamily="34" charset="0"/>
                <a:cs typeface="Arial" panose="020B0604020202020204" pitchFamily="34" charset="0"/>
              </a:defRPr>
            </a:lvl1pPr>
            <a:lvl2pPr marL="742950" indent="-285750" defTabSz="649288">
              <a:defRPr>
                <a:solidFill>
                  <a:schemeClr val="tx1"/>
                </a:solidFill>
                <a:latin typeface="Arial" panose="020B0604020202020204" pitchFamily="34" charset="0"/>
                <a:cs typeface="Arial" panose="020B0604020202020204" pitchFamily="34" charset="0"/>
              </a:defRPr>
            </a:lvl2pPr>
            <a:lvl3pPr marL="1143000" indent="-228600" defTabSz="649288">
              <a:defRPr>
                <a:solidFill>
                  <a:schemeClr val="tx1"/>
                </a:solidFill>
                <a:latin typeface="Arial" panose="020B0604020202020204" pitchFamily="34" charset="0"/>
                <a:cs typeface="Arial" panose="020B0604020202020204" pitchFamily="34" charset="0"/>
              </a:defRPr>
            </a:lvl3pPr>
            <a:lvl4pPr marL="1600200" indent="-228600" defTabSz="649288">
              <a:defRPr>
                <a:solidFill>
                  <a:schemeClr val="tx1"/>
                </a:solidFill>
                <a:latin typeface="Arial" panose="020B0604020202020204" pitchFamily="34" charset="0"/>
                <a:cs typeface="Arial" panose="020B0604020202020204" pitchFamily="34" charset="0"/>
              </a:defRPr>
            </a:lvl4pPr>
            <a:lvl5pPr marL="2057400" indent="-228600" defTabSz="649288">
              <a:defRPr>
                <a:solidFill>
                  <a:schemeClr val="tx1"/>
                </a:solidFill>
                <a:latin typeface="Arial" panose="020B0604020202020204" pitchFamily="34" charset="0"/>
                <a:cs typeface="Arial" panose="020B0604020202020204" pitchFamily="34" charset="0"/>
              </a:defRPr>
            </a:lvl5pPr>
            <a:lvl6pPr marL="2514600" indent="-228600" defTabSz="6492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6492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6492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6492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latin typeface="Verdana" panose="020B0604030504040204" pitchFamily="34" charset="0"/>
              </a:rPr>
              <a:t>Finn Alberts, Maud Derhaag, Peter Derks en Brent Vliex</a:t>
            </a:r>
          </a:p>
        </p:txBody>
      </p:sp>
      <p:pic>
        <p:nvPicPr>
          <p:cNvPr id="1026" name="Picture 2" descr="Technasium Innovatieprijs - Je gaat het maken in de bouw en infra">
            <a:extLst>
              <a:ext uri="{FF2B5EF4-FFF2-40B4-BE49-F238E27FC236}">
                <a16:creationId xmlns:a16="http://schemas.microsoft.com/office/drawing/2014/main" id="{97426909-F8B0-42E6-9C8D-E3925158C6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48907"/>
            <a:ext cx="2607142" cy="1806524"/>
          </a:xfrm>
          <a:prstGeom prst="rect">
            <a:avLst/>
          </a:prstGeom>
          <a:noFill/>
          <a:extLst>
            <a:ext uri="{909E8E84-426E-40DD-AFC4-6F175D3DCCD1}">
              <a14:hiddenFill xmlns:a14="http://schemas.microsoft.com/office/drawing/2010/main">
                <a:solidFill>
                  <a:srgbClr val="FFFFFF"/>
                </a:solidFill>
              </a14:hiddenFill>
            </a:ext>
          </a:extLst>
        </p:spPr>
      </p:pic>
      <p:pic>
        <p:nvPicPr>
          <p:cNvPr id="14" name="Afbeelding 13">
            <a:extLst>
              <a:ext uri="{FF2B5EF4-FFF2-40B4-BE49-F238E27FC236}">
                <a16:creationId xmlns:a16="http://schemas.microsoft.com/office/drawing/2014/main" id="{96C02B1E-040E-4386-8A58-628592693605}"/>
              </a:ext>
            </a:extLst>
          </p:cNvPr>
          <p:cNvPicPr>
            <a:picLocks noChangeAspect="1"/>
          </p:cNvPicPr>
          <p:nvPr/>
        </p:nvPicPr>
        <p:blipFill>
          <a:blip r:embed="rId4"/>
          <a:stretch>
            <a:fillRect/>
          </a:stretch>
        </p:blipFill>
        <p:spPr>
          <a:xfrm>
            <a:off x="6076792" y="7048872"/>
            <a:ext cx="1558727" cy="1560403"/>
          </a:xfrm>
          <a:prstGeom prst="rect">
            <a:avLst/>
          </a:prstGeom>
        </p:spPr>
      </p:pic>
      <p:pic>
        <p:nvPicPr>
          <p:cNvPr id="5" name="Afbeelding 4">
            <a:extLst>
              <a:ext uri="{FF2B5EF4-FFF2-40B4-BE49-F238E27FC236}">
                <a16:creationId xmlns:a16="http://schemas.microsoft.com/office/drawing/2014/main" id="{46671DD5-7C52-4FC6-AF0B-0D0D6FE363F6}"/>
              </a:ext>
            </a:extLst>
          </p:cNvPr>
          <p:cNvPicPr>
            <a:picLocks noChangeAspect="1"/>
          </p:cNvPicPr>
          <p:nvPr/>
        </p:nvPicPr>
        <p:blipFill>
          <a:blip r:embed="rId5"/>
          <a:stretch>
            <a:fillRect/>
          </a:stretch>
        </p:blipFill>
        <p:spPr>
          <a:xfrm>
            <a:off x="7812197" y="7048871"/>
            <a:ext cx="1560403" cy="1560403"/>
          </a:xfrm>
          <a:prstGeom prst="rect">
            <a:avLst/>
          </a:prstGeom>
        </p:spPr>
      </p:pic>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ojectposter_staand_tekst def [Compatibiliteitsmodus]" id="{4A7F64D7-AF10-467C-9E81-53DA4A68FCFF}" vid="{552E6E0B-D02D-4AAE-BB98-6D93494EB9E6}"/>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B518C1F1FE25A40809509D36C652F54" ma:contentTypeVersion="11" ma:contentTypeDescription="Create a new document." ma:contentTypeScope="" ma:versionID="d98f7f9bc181b9e3a42bf1e00040365b">
  <xsd:schema xmlns:xsd="http://www.w3.org/2001/XMLSchema" xmlns:xs="http://www.w3.org/2001/XMLSchema" xmlns:p="http://schemas.microsoft.com/office/2006/metadata/properties" xmlns:ns3="8ca987f9-0f78-4c90-be53-70bdd977eb5b" xmlns:ns4="d2db3469-898c-41eb-b505-bff21ecf1308" targetNamespace="http://schemas.microsoft.com/office/2006/metadata/properties" ma:root="true" ma:fieldsID="b65acbad9f6a8c5e1fe938333114a832" ns3:_="" ns4:_="">
    <xsd:import namespace="8ca987f9-0f78-4c90-be53-70bdd977eb5b"/>
    <xsd:import namespace="d2db3469-898c-41eb-b505-bff21ecf130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a987f9-0f78-4c90-be53-70bdd977eb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2db3469-898c-41eb-b505-bff21ecf13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2985B9-9057-404C-A8A1-A6AA86038A57}">
  <ds:schemaRefs>
    <ds:schemaRef ds:uri="http://schemas.microsoft.com/sharepoint/v3/contenttype/forms"/>
  </ds:schemaRefs>
</ds:datastoreItem>
</file>

<file path=customXml/itemProps2.xml><?xml version="1.0" encoding="utf-8"?>
<ds:datastoreItem xmlns:ds="http://schemas.openxmlformats.org/officeDocument/2006/customXml" ds:itemID="{3BFE09B3-A20A-4EE4-B7E7-26E51564EAA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E1575C9-9FBA-4C5D-91DE-FA17FAA5B4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a987f9-0f78-4c90-be53-70bdd977eb5b"/>
    <ds:schemaRef ds:uri="d2db3469-898c-41eb-b505-bff21ecf13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Projectposter_staand_tekst def</Template>
  <TotalTime>95</TotalTime>
  <Words>511</Words>
  <Application>Microsoft Office PowerPoint</Application>
  <PresentationFormat>A3 Paper (297x420 mm)</PresentationFormat>
  <Paragraphs>48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Office-thema</vt:lpstr>
      <vt:lpstr>PowerPoint Presentation</vt:lpstr>
    </vt:vector>
  </TitlesOfParts>
  <Company>Hogeschool Zuyd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Finn</dc:creator>
  <cp:lastModifiedBy>Finn</cp:lastModifiedBy>
  <cp:revision>4</cp:revision>
  <dcterms:created xsi:type="dcterms:W3CDTF">2020-11-02T10:03:07Z</dcterms:created>
  <dcterms:modified xsi:type="dcterms:W3CDTF">2020-11-02T18:25:44Z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0x0101005B518C1F1FE25A40809509D36C652F54</vt:lpwstr>
  </property>
</Properties>
</file>